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92" r:id="rId4"/>
    <p:sldMasterId id="2147483896" r:id="rId5"/>
  </p:sldMasterIdLst>
  <p:notesMasterIdLst>
    <p:notesMasterId r:id="rId18"/>
  </p:notesMasterIdLst>
  <p:handoutMasterIdLst>
    <p:handoutMasterId r:id="rId19"/>
  </p:handoutMasterIdLst>
  <p:sldIdLst>
    <p:sldId id="311" r:id="rId6"/>
    <p:sldId id="317" r:id="rId7"/>
    <p:sldId id="318" r:id="rId8"/>
    <p:sldId id="321" r:id="rId9"/>
    <p:sldId id="320" r:id="rId10"/>
    <p:sldId id="322" r:id="rId11"/>
    <p:sldId id="323" r:id="rId12"/>
    <p:sldId id="324" r:id="rId13"/>
    <p:sldId id="325" r:id="rId14"/>
    <p:sldId id="319" r:id="rId15"/>
    <p:sldId id="326" r:id="rId16"/>
    <p:sldId id="327"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Y Soft" panose="02000506030000020004" pitchFamily="50" charset="0"/>
      <p:regular r:id="rId24"/>
      <p:bold r:id="rId25"/>
    </p:embeddedFont>
  </p:embeddedFontLst>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d="{77D16C88-1843-B84B-BE18-41C76BEB9E7A}">
          <p14:sldIdLst>
            <p14:sldId id="311"/>
            <p14:sldId id="317"/>
            <p14:sldId id="318"/>
            <p14:sldId id="321"/>
            <p14:sldId id="320"/>
            <p14:sldId id="322"/>
            <p14:sldId id="323"/>
            <p14:sldId id="324"/>
            <p14:sldId id="325"/>
            <p14:sldId id="319"/>
            <p14:sldId id="326"/>
            <p14:sldId id="327"/>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2A7541"/>
    <a:srgbClr val="C1A01E"/>
    <a:srgbClr val="C1A08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9851D-86FE-4A4D-B7F1-989F0EF7DBE8}" v="18" dt="2022-10-19T14:40:58.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67"/>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5.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zlink Jiří" userId="04025ed8-22f5-4964-933d-7a444803e964" providerId="ADAL" clId="{B4F01FC3-8274-4252-9BC3-7DD79D2908B3}"/>
    <pc:docChg chg="modSld modShowInfo">
      <pc:chgData name="Kyzlink Jiří" userId="04025ed8-22f5-4964-933d-7a444803e964" providerId="ADAL" clId="{B4F01FC3-8274-4252-9BC3-7DD79D2908B3}" dt="2022-06-10T06:37:15.806" v="5" actId="2744"/>
      <pc:docMkLst>
        <pc:docMk/>
      </pc:docMkLst>
      <pc:sldChg chg="modSp mod">
        <pc:chgData name="Kyzlink Jiří" userId="04025ed8-22f5-4964-933d-7a444803e964" providerId="ADAL" clId="{B4F01FC3-8274-4252-9BC3-7DD79D2908B3}" dt="2022-06-10T06:32:34.289" v="3" actId="1036"/>
        <pc:sldMkLst>
          <pc:docMk/>
          <pc:sldMk cId="3121615293" sldId="312"/>
        </pc:sldMkLst>
        <pc:spChg chg="mod">
          <ac:chgData name="Kyzlink Jiří" userId="04025ed8-22f5-4964-933d-7a444803e964" providerId="ADAL" clId="{B4F01FC3-8274-4252-9BC3-7DD79D2908B3}" dt="2022-06-10T06:32:34.289" v="3" actId="1036"/>
          <ac:spMkLst>
            <pc:docMk/>
            <pc:sldMk cId="3121615293" sldId="312"/>
            <ac:spMk id="4" creationId="{E93565D4-82A6-E103-0604-0A89978A7D69}"/>
          </ac:spMkLst>
        </pc:spChg>
      </pc:sldChg>
    </pc:docChg>
  </pc:docChgLst>
  <pc:docChgLst>
    <pc:chgData name="Václav Novotný" userId="00aecb4b-67cc-4027-974c-094005b9ed08" providerId="ADAL" clId="{9CD4B92A-B2EE-44F9-B039-66540E9DF974}"/>
    <pc:docChg chg="modSld">
      <pc:chgData name="Václav Novotný" userId="00aecb4b-67cc-4027-974c-094005b9ed08" providerId="ADAL" clId="{9CD4B92A-B2EE-44F9-B039-66540E9DF974}" dt="2022-09-13T08:48:46.854" v="65" actId="20577"/>
      <pc:docMkLst>
        <pc:docMk/>
      </pc:docMkLst>
      <pc:sldChg chg="modSp">
        <pc:chgData name="Václav Novotný" userId="00aecb4b-67cc-4027-974c-094005b9ed08" providerId="ADAL" clId="{9CD4B92A-B2EE-44F9-B039-66540E9DF974}" dt="2022-09-13T08:48:46.854" v="65" actId="20577"/>
        <pc:sldMkLst>
          <pc:docMk/>
          <pc:sldMk cId="4073387801" sldId="312"/>
        </pc:sldMkLst>
        <pc:spChg chg="mod">
          <ac:chgData name="Václav Novotný" userId="00aecb4b-67cc-4027-974c-094005b9ed08" providerId="ADAL" clId="{9CD4B92A-B2EE-44F9-B039-66540E9DF974}" dt="2022-09-13T08:48:46.854" v="65" actId="20577"/>
          <ac:spMkLst>
            <pc:docMk/>
            <pc:sldMk cId="4073387801" sldId="312"/>
            <ac:spMk id="3" creationId="{8EF2B4B7-E8B5-2A0E-E3BF-0B41AA27EFA0}"/>
          </ac:spMkLst>
        </pc:spChg>
      </pc:sldChg>
      <pc:sldChg chg="addSp delSp modSp mod">
        <pc:chgData name="Václav Novotný" userId="00aecb4b-67cc-4027-974c-094005b9ed08" providerId="ADAL" clId="{9CD4B92A-B2EE-44F9-B039-66540E9DF974}" dt="2022-09-13T08:38:22.070" v="34" actId="1076"/>
        <pc:sldMkLst>
          <pc:docMk/>
          <pc:sldMk cId="2707545107" sldId="345"/>
        </pc:sldMkLst>
        <pc:spChg chg="del">
          <ac:chgData name="Václav Novotný" userId="00aecb4b-67cc-4027-974c-094005b9ed08" providerId="ADAL" clId="{9CD4B92A-B2EE-44F9-B039-66540E9DF974}" dt="2022-09-13T08:36:46.902" v="0"/>
          <ac:spMkLst>
            <pc:docMk/>
            <pc:sldMk cId="2707545107" sldId="345"/>
            <ac:spMk id="2" creationId="{62207116-254A-F03B-7859-0F531DF397C1}"/>
          </ac:spMkLst>
        </pc:spChg>
        <pc:spChg chg="mod">
          <ac:chgData name="Václav Novotný" userId="00aecb4b-67cc-4027-974c-094005b9ed08" providerId="ADAL" clId="{9CD4B92A-B2EE-44F9-B039-66540E9DF974}" dt="2022-09-13T08:36:54.556" v="8" actId="20577"/>
          <ac:spMkLst>
            <pc:docMk/>
            <pc:sldMk cId="2707545107" sldId="345"/>
            <ac:spMk id="3" creationId="{071D8365-27D0-20C3-272F-BDE5AE66B969}"/>
          </ac:spMkLst>
        </pc:spChg>
        <pc:picChg chg="add mod">
          <ac:chgData name="Václav Novotný" userId="00aecb4b-67cc-4027-974c-094005b9ed08" providerId="ADAL" clId="{9CD4B92A-B2EE-44F9-B039-66540E9DF974}" dt="2022-09-13T08:37:18.384" v="15" actId="1076"/>
          <ac:picMkLst>
            <pc:docMk/>
            <pc:sldMk cId="2707545107" sldId="345"/>
            <ac:picMk id="1026" creationId="{2E772823-8230-39BB-48FE-26B098C82AFF}"/>
          </ac:picMkLst>
        </pc:picChg>
        <pc:picChg chg="add mod">
          <ac:chgData name="Václav Novotný" userId="00aecb4b-67cc-4027-974c-094005b9ed08" providerId="ADAL" clId="{9CD4B92A-B2EE-44F9-B039-66540E9DF974}" dt="2022-09-13T08:37:24.578" v="18" actId="1076"/>
          <ac:picMkLst>
            <pc:docMk/>
            <pc:sldMk cId="2707545107" sldId="345"/>
            <ac:picMk id="1028" creationId="{93A23534-0458-898E-FD3D-ED32225C35AF}"/>
          </ac:picMkLst>
        </pc:picChg>
        <pc:picChg chg="add mod">
          <ac:chgData name="Václav Novotný" userId="00aecb4b-67cc-4027-974c-094005b9ed08" providerId="ADAL" clId="{9CD4B92A-B2EE-44F9-B039-66540E9DF974}" dt="2022-09-13T08:38:20.421" v="32" actId="1076"/>
          <ac:picMkLst>
            <pc:docMk/>
            <pc:sldMk cId="2707545107" sldId="345"/>
            <ac:picMk id="1030" creationId="{58D05052-0E00-233F-27CA-3859D13641A8}"/>
          </ac:picMkLst>
        </pc:picChg>
        <pc:picChg chg="add mod">
          <ac:chgData name="Václav Novotný" userId="00aecb4b-67cc-4027-974c-094005b9ed08" providerId="ADAL" clId="{9CD4B92A-B2EE-44F9-B039-66540E9DF974}" dt="2022-09-13T08:38:22.070" v="34" actId="1076"/>
          <ac:picMkLst>
            <pc:docMk/>
            <pc:sldMk cId="2707545107" sldId="345"/>
            <ac:picMk id="1032" creationId="{C7CE4BD9-2FAF-FC38-0A4F-26A643FFFE1B}"/>
          </ac:picMkLst>
        </pc:picChg>
      </pc:sldChg>
    </pc:docChg>
  </pc:docChgLst>
  <pc:docChgLst>
    <pc:chgData name="Horák Martin" userId="e8587d5a-3deb-470b-8465-0a125b3adeee" providerId="ADAL" clId="{6659851D-86FE-4A4D-B7F1-989F0EF7DBE8}"/>
    <pc:docChg chg="undo custSel addSld delSld modSld sldOrd modSection">
      <pc:chgData name="Horák Martin" userId="e8587d5a-3deb-470b-8465-0a125b3adeee" providerId="ADAL" clId="{6659851D-86FE-4A4D-B7F1-989F0EF7DBE8}" dt="2022-10-20T08:13:43.073" v="293" actId="1076"/>
      <pc:docMkLst>
        <pc:docMk/>
      </pc:docMkLst>
      <pc:sldChg chg="del ord">
        <pc:chgData name="Horák Martin" userId="e8587d5a-3deb-470b-8465-0a125b3adeee" providerId="ADAL" clId="{6659851D-86FE-4A4D-B7F1-989F0EF7DBE8}" dt="2022-10-20T08:12:41.969" v="271" actId="47"/>
        <pc:sldMkLst>
          <pc:docMk/>
          <pc:sldMk cId="2168515975" sldId="312"/>
        </pc:sldMkLst>
      </pc:sldChg>
      <pc:sldChg chg="del ord">
        <pc:chgData name="Horák Martin" userId="e8587d5a-3deb-470b-8465-0a125b3adeee" providerId="ADAL" clId="{6659851D-86FE-4A4D-B7F1-989F0EF7DBE8}" dt="2022-10-20T08:12:41.969" v="271" actId="47"/>
        <pc:sldMkLst>
          <pc:docMk/>
          <pc:sldMk cId="3556386721" sldId="314"/>
        </pc:sldMkLst>
      </pc:sldChg>
      <pc:sldChg chg="del">
        <pc:chgData name="Horák Martin" userId="e8587d5a-3deb-470b-8465-0a125b3adeee" providerId="ADAL" clId="{6659851D-86FE-4A4D-B7F1-989F0EF7DBE8}" dt="2022-10-20T08:12:41.969" v="271" actId="47"/>
        <pc:sldMkLst>
          <pc:docMk/>
          <pc:sldMk cId="3639916127" sldId="315"/>
        </pc:sldMkLst>
      </pc:sldChg>
      <pc:sldChg chg="del ord">
        <pc:chgData name="Horák Martin" userId="e8587d5a-3deb-470b-8465-0a125b3adeee" providerId="ADAL" clId="{6659851D-86FE-4A4D-B7F1-989F0EF7DBE8}" dt="2022-10-20T08:12:41.969" v="271" actId="47"/>
        <pc:sldMkLst>
          <pc:docMk/>
          <pc:sldMk cId="636277108" sldId="316"/>
        </pc:sldMkLst>
      </pc:sldChg>
      <pc:sldChg chg="addSp delSp modSp new mod">
        <pc:chgData name="Horák Martin" userId="e8587d5a-3deb-470b-8465-0a125b3adeee" providerId="ADAL" clId="{6659851D-86FE-4A4D-B7F1-989F0EF7DBE8}" dt="2022-10-19T14:41:25.811" v="270" actId="20577"/>
        <pc:sldMkLst>
          <pc:docMk/>
          <pc:sldMk cId="1500105623" sldId="317"/>
        </pc:sldMkLst>
        <pc:spChg chg="mod">
          <ac:chgData name="Horák Martin" userId="e8587d5a-3deb-470b-8465-0a125b3adeee" providerId="ADAL" clId="{6659851D-86FE-4A4D-B7F1-989F0EF7DBE8}" dt="2022-10-19T14:34:40.068" v="83" actId="20577"/>
          <ac:spMkLst>
            <pc:docMk/>
            <pc:sldMk cId="1500105623" sldId="317"/>
            <ac:spMk id="2" creationId="{B86D9FD0-EABD-0EEB-79D6-74142BF0DF12}"/>
          </ac:spMkLst>
        </pc:spChg>
        <pc:spChg chg="add del mod">
          <ac:chgData name="Horák Martin" userId="e8587d5a-3deb-470b-8465-0a125b3adeee" providerId="ADAL" clId="{6659851D-86FE-4A4D-B7F1-989F0EF7DBE8}" dt="2022-10-19T14:41:25.811" v="270" actId="20577"/>
          <ac:spMkLst>
            <pc:docMk/>
            <pc:sldMk cId="1500105623" sldId="317"/>
            <ac:spMk id="3" creationId="{4CA94083-0F73-D63B-3D2E-5D2BD7C9B14F}"/>
          </ac:spMkLst>
        </pc:spChg>
        <pc:spChg chg="mod">
          <ac:chgData name="Horák Martin" userId="e8587d5a-3deb-470b-8465-0a125b3adeee" providerId="ADAL" clId="{6659851D-86FE-4A4D-B7F1-989F0EF7DBE8}" dt="2022-10-19T14:34:04.594" v="63" actId="20577"/>
          <ac:spMkLst>
            <pc:docMk/>
            <pc:sldMk cId="1500105623" sldId="317"/>
            <ac:spMk id="4" creationId="{B74D8E56-12C6-7CDE-DBA3-2F0D5E2FBB8D}"/>
          </ac:spMkLst>
        </pc:spChg>
      </pc:sldChg>
      <pc:sldChg chg="addSp delSp modSp add mod modAnim">
        <pc:chgData name="Horák Martin" userId="e8587d5a-3deb-470b-8465-0a125b3adeee" providerId="ADAL" clId="{6659851D-86FE-4A4D-B7F1-989F0EF7DBE8}" dt="2022-10-19T14:36:41.706" v="134" actId="1076"/>
        <pc:sldMkLst>
          <pc:docMk/>
          <pc:sldMk cId="2078069773" sldId="318"/>
        </pc:sldMkLst>
        <pc:spChg chg="del">
          <ac:chgData name="Horák Martin" userId="e8587d5a-3deb-470b-8465-0a125b3adeee" providerId="ADAL" clId="{6659851D-86FE-4A4D-B7F1-989F0EF7DBE8}" dt="2022-10-19T14:36:19.995" v="129" actId="478"/>
          <ac:spMkLst>
            <pc:docMk/>
            <pc:sldMk cId="2078069773" sldId="318"/>
            <ac:spMk id="2" creationId="{B86D9FD0-EABD-0EEB-79D6-74142BF0DF12}"/>
          </ac:spMkLst>
        </pc:spChg>
        <pc:spChg chg="del">
          <ac:chgData name="Horák Martin" userId="e8587d5a-3deb-470b-8465-0a125b3adeee" providerId="ADAL" clId="{6659851D-86FE-4A4D-B7F1-989F0EF7DBE8}" dt="2022-10-19T14:36:22.017" v="130" actId="478"/>
          <ac:spMkLst>
            <pc:docMk/>
            <pc:sldMk cId="2078069773" sldId="318"/>
            <ac:spMk id="3" creationId="{4CA94083-0F73-D63B-3D2E-5D2BD7C9B14F}"/>
          </ac:spMkLst>
        </pc:spChg>
        <pc:spChg chg="mod">
          <ac:chgData name="Horák Martin" userId="e8587d5a-3deb-470b-8465-0a125b3adeee" providerId="ADAL" clId="{6659851D-86FE-4A4D-B7F1-989F0EF7DBE8}" dt="2022-10-19T14:36:11.321" v="127" actId="20577"/>
          <ac:spMkLst>
            <pc:docMk/>
            <pc:sldMk cId="2078069773" sldId="318"/>
            <ac:spMk id="4" creationId="{B74D8E56-12C6-7CDE-DBA3-2F0D5E2FBB8D}"/>
          </ac:spMkLst>
        </pc:spChg>
        <pc:picChg chg="add mod">
          <ac:chgData name="Horák Martin" userId="e8587d5a-3deb-470b-8465-0a125b3adeee" providerId="ADAL" clId="{6659851D-86FE-4A4D-B7F1-989F0EF7DBE8}" dt="2022-10-19T14:36:41.706" v="134" actId="1076"/>
          <ac:picMkLst>
            <pc:docMk/>
            <pc:sldMk cId="2078069773" sldId="318"/>
            <ac:picMk id="5" creationId="{A76449CC-3956-C7D1-2226-83F67E7C9439}"/>
          </ac:picMkLst>
        </pc:picChg>
      </pc:sldChg>
      <pc:sldChg chg="delSp modSp new mod">
        <pc:chgData name="Horák Martin" userId="e8587d5a-3deb-470b-8465-0a125b3adeee" providerId="ADAL" clId="{6659851D-86FE-4A4D-B7F1-989F0EF7DBE8}" dt="2022-10-19T14:28:29.984" v="39" actId="20577"/>
        <pc:sldMkLst>
          <pc:docMk/>
          <pc:sldMk cId="4092303194" sldId="319"/>
        </pc:sldMkLst>
        <pc:spChg chg="del">
          <ac:chgData name="Horák Martin" userId="e8587d5a-3deb-470b-8465-0a125b3adeee" providerId="ADAL" clId="{6659851D-86FE-4A4D-B7F1-989F0EF7DBE8}" dt="2022-10-19T14:28:17.203" v="8" actId="478"/>
          <ac:spMkLst>
            <pc:docMk/>
            <pc:sldMk cId="4092303194" sldId="319"/>
            <ac:spMk id="2" creationId="{5314A177-0168-C665-54D9-D60B2E0D051D}"/>
          </ac:spMkLst>
        </pc:spChg>
        <pc:spChg chg="del">
          <ac:chgData name="Horák Martin" userId="e8587d5a-3deb-470b-8465-0a125b3adeee" providerId="ADAL" clId="{6659851D-86FE-4A4D-B7F1-989F0EF7DBE8}" dt="2022-10-19T14:28:15.546" v="7" actId="478"/>
          <ac:spMkLst>
            <pc:docMk/>
            <pc:sldMk cId="4092303194" sldId="319"/>
            <ac:spMk id="3" creationId="{B4299EDA-94E3-7C79-1BF0-5FAED4B249FC}"/>
          </ac:spMkLst>
        </pc:spChg>
        <pc:spChg chg="del">
          <ac:chgData name="Horák Martin" userId="e8587d5a-3deb-470b-8465-0a125b3adeee" providerId="ADAL" clId="{6659851D-86FE-4A4D-B7F1-989F0EF7DBE8}" dt="2022-10-19T14:28:07.126" v="5" actId="478"/>
          <ac:spMkLst>
            <pc:docMk/>
            <pc:sldMk cId="4092303194" sldId="319"/>
            <ac:spMk id="4" creationId="{C04883DA-61FE-48F5-3296-8B1C18E5056D}"/>
          </ac:spMkLst>
        </pc:spChg>
        <pc:spChg chg="mod">
          <ac:chgData name="Horák Martin" userId="e8587d5a-3deb-470b-8465-0a125b3adeee" providerId="ADAL" clId="{6659851D-86FE-4A4D-B7F1-989F0EF7DBE8}" dt="2022-10-19T14:28:29.984" v="39" actId="20577"/>
          <ac:spMkLst>
            <pc:docMk/>
            <pc:sldMk cId="4092303194" sldId="319"/>
            <ac:spMk id="5" creationId="{B3ED5282-8D21-474C-2978-869E779EE7B5}"/>
          </ac:spMkLst>
        </pc:spChg>
      </pc:sldChg>
      <pc:sldChg chg="addSp delSp modSp add mod ord">
        <pc:chgData name="Horák Martin" userId="e8587d5a-3deb-470b-8465-0a125b3adeee" providerId="ADAL" clId="{6659851D-86FE-4A4D-B7F1-989F0EF7DBE8}" dt="2022-10-19T14:39:00.713" v="191" actId="1076"/>
        <pc:sldMkLst>
          <pc:docMk/>
          <pc:sldMk cId="2697924669" sldId="320"/>
        </pc:sldMkLst>
        <pc:spChg chg="del mod">
          <ac:chgData name="Horák Martin" userId="e8587d5a-3deb-470b-8465-0a125b3adeee" providerId="ADAL" clId="{6659851D-86FE-4A4D-B7F1-989F0EF7DBE8}" dt="2022-10-19T14:38:37.708" v="187" actId="478"/>
          <ac:spMkLst>
            <pc:docMk/>
            <pc:sldMk cId="2697924669" sldId="320"/>
            <ac:spMk id="2" creationId="{B86D9FD0-EABD-0EEB-79D6-74142BF0DF12}"/>
          </ac:spMkLst>
        </pc:spChg>
        <pc:spChg chg="mod">
          <ac:chgData name="Horák Martin" userId="e8587d5a-3deb-470b-8465-0a125b3adeee" providerId="ADAL" clId="{6659851D-86FE-4A4D-B7F1-989F0EF7DBE8}" dt="2022-10-19T14:38:26.995" v="185" actId="20577"/>
          <ac:spMkLst>
            <pc:docMk/>
            <pc:sldMk cId="2697924669" sldId="320"/>
            <ac:spMk id="3" creationId="{4CA94083-0F73-D63B-3D2E-5D2BD7C9B14F}"/>
          </ac:spMkLst>
        </pc:spChg>
        <pc:spChg chg="mod">
          <ac:chgData name="Horák Martin" userId="e8587d5a-3deb-470b-8465-0a125b3adeee" providerId="ADAL" clId="{6659851D-86FE-4A4D-B7F1-989F0EF7DBE8}" dt="2022-10-19T14:38:20.307" v="167" actId="20577"/>
          <ac:spMkLst>
            <pc:docMk/>
            <pc:sldMk cId="2697924669" sldId="320"/>
            <ac:spMk id="4" creationId="{B74D8E56-12C6-7CDE-DBA3-2F0D5E2FBB8D}"/>
          </ac:spMkLst>
        </pc:spChg>
        <pc:picChg chg="add mod">
          <ac:chgData name="Horák Martin" userId="e8587d5a-3deb-470b-8465-0a125b3adeee" providerId="ADAL" clId="{6659851D-86FE-4A4D-B7F1-989F0EF7DBE8}" dt="2022-10-19T14:39:00.713" v="191" actId="1076"/>
          <ac:picMkLst>
            <pc:docMk/>
            <pc:sldMk cId="2697924669" sldId="320"/>
            <ac:picMk id="5" creationId="{E6FEE58B-8A41-FF24-A406-6DFE4F971ACB}"/>
          </ac:picMkLst>
        </pc:picChg>
      </pc:sldChg>
      <pc:sldChg chg="new del">
        <pc:chgData name="Horák Martin" userId="e8587d5a-3deb-470b-8465-0a125b3adeee" providerId="ADAL" clId="{6659851D-86FE-4A4D-B7F1-989F0EF7DBE8}" dt="2022-10-19T14:37:14.088" v="139" actId="680"/>
        <pc:sldMkLst>
          <pc:docMk/>
          <pc:sldMk cId="1258840016" sldId="321"/>
        </pc:sldMkLst>
      </pc:sldChg>
      <pc:sldChg chg="delSp modSp new mod">
        <pc:chgData name="Horák Martin" userId="e8587d5a-3deb-470b-8465-0a125b3adeee" providerId="ADAL" clId="{6659851D-86FE-4A4D-B7F1-989F0EF7DBE8}" dt="2022-10-19T14:37:39.798" v="163" actId="1076"/>
        <pc:sldMkLst>
          <pc:docMk/>
          <pc:sldMk cId="2002545366" sldId="321"/>
        </pc:sldMkLst>
        <pc:spChg chg="del">
          <ac:chgData name="Horák Martin" userId="e8587d5a-3deb-470b-8465-0a125b3adeee" providerId="ADAL" clId="{6659851D-86FE-4A4D-B7F1-989F0EF7DBE8}" dt="2022-10-19T14:37:35.811" v="162" actId="478"/>
          <ac:spMkLst>
            <pc:docMk/>
            <pc:sldMk cId="2002545366" sldId="321"/>
            <ac:spMk id="2" creationId="{3923E029-BA70-E9C7-A124-A9CE496D30B1}"/>
          </ac:spMkLst>
        </pc:spChg>
        <pc:spChg chg="mod">
          <ac:chgData name="Horák Martin" userId="e8587d5a-3deb-470b-8465-0a125b3adeee" providerId="ADAL" clId="{6659851D-86FE-4A4D-B7F1-989F0EF7DBE8}" dt="2022-10-19T14:37:39.798" v="163" actId="1076"/>
          <ac:spMkLst>
            <pc:docMk/>
            <pc:sldMk cId="2002545366" sldId="321"/>
            <ac:spMk id="3" creationId="{D2456305-F7CF-4990-B172-1F69DFDBB052}"/>
          </ac:spMkLst>
        </pc:spChg>
      </pc:sldChg>
      <pc:sldChg chg="addSp delSp modSp add mod">
        <pc:chgData name="Horák Martin" userId="e8587d5a-3deb-470b-8465-0a125b3adeee" providerId="ADAL" clId="{6659851D-86FE-4A4D-B7F1-989F0EF7DBE8}" dt="2022-10-19T14:39:22.114" v="196" actId="1076"/>
        <pc:sldMkLst>
          <pc:docMk/>
          <pc:sldMk cId="2758609693" sldId="322"/>
        </pc:sldMkLst>
        <pc:spChg chg="mod">
          <ac:chgData name="Horák Martin" userId="e8587d5a-3deb-470b-8465-0a125b3adeee" providerId="ADAL" clId="{6659851D-86FE-4A4D-B7F1-989F0EF7DBE8}" dt="2022-10-19T14:39:10.025" v="193"/>
          <ac:spMkLst>
            <pc:docMk/>
            <pc:sldMk cId="2758609693" sldId="322"/>
            <ac:spMk id="3" creationId="{4CA94083-0F73-D63B-3D2E-5D2BD7C9B14F}"/>
          </ac:spMkLst>
        </pc:spChg>
        <pc:picChg chg="add mod">
          <ac:chgData name="Horák Martin" userId="e8587d5a-3deb-470b-8465-0a125b3adeee" providerId="ADAL" clId="{6659851D-86FE-4A4D-B7F1-989F0EF7DBE8}" dt="2022-10-19T14:39:22.114" v="196" actId="1076"/>
          <ac:picMkLst>
            <pc:docMk/>
            <pc:sldMk cId="2758609693" sldId="322"/>
            <ac:picMk id="2" creationId="{F1094D91-EF73-B640-AE3D-9AED5FC4C387}"/>
          </ac:picMkLst>
        </pc:picChg>
        <pc:picChg chg="del">
          <ac:chgData name="Horák Martin" userId="e8587d5a-3deb-470b-8465-0a125b3adeee" providerId="ADAL" clId="{6659851D-86FE-4A4D-B7F1-989F0EF7DBE8}" dt="2022-10-19T14:39:15.363" v="194" actId="478"/>
          <ac:picMkLst>
            <pc:docMk/>
            <pc:sldMk cId="2758609693" sldId="322"/>
            <ac:picMk id="5" creationId="{E6FEE58B-8A41-FF24-A406-6DFE4F971ACB}"/>
          </ac:picMkLst>
        </pc:picChg>
      </pc:sldChg>
      <pc:sldChg chg="addSp delSp modSp add mod">
        <pc:chgData name="Horák Martin" userId="e8587d5a-3deb-470b-8465-0a125b3adeee" providerId="ADAL" clId="{6659851D-86FE-4A4D-B7F1-989F0EF7DBE8}" dt="2022-10-19T14:39:51.883" v="202"/>
        <pc:sldMkLst>
          <pc:docMk/>
          <pc:sldMk cId="1069983513" sldId="323"/>
        </pc:sldMkLst>
        <pc:spChg chg="mod">
          <ac:chgData name="Horák Martin" userId="e8587d5a-3deb-470b-8465-0a125b3adeee" providerId="ADAL" clId="{6659851D-86FE-4A4D-B7F1-989F0EF7DBE8}" dt="2022-10-19T14:39:33.361" v="198"/>
          <ac:spMkLst>
            <pc:docMk/>
            <pc:sldMk cId="1069983513" sldId="323"/>
            <ac:spMk id="3" creationId="{4CA94083-0F73-D63B-3D2E-5D2BD7C9B14F}"/>
          </ac:spMkLst>
        </pc:spChg>
        <pc:picChg chg="del">
          <ac:chgData name="Horák Martin" userId="e8587d5a-3deb-470b-8465-0a125b3adeee" providerId="ADAL" clId="{6659851D-86FE-4A4D-B7F1-989F0EF7DBE8}" dt="2022-10-19T14:39:39.005" v="199" actId="478"/>
          <ac:picMkLst>
            <pc:docMk/>
            <pc:sldMk cId="1069983513" sldId="323"/>
            <ac:picMk id="2" creationId="{F1094D91-EF73-B640-AE3D-9AED5FC4C387}"/>
          </ac:picMkLst>
        </pc:picChg>
        <pc:picChg chg="add mod">
          <ac:chgData name="Horák Martin" userId="e8587d5a-3deb-470b-8465-0a125b3adeee" providerId="ADAL" clId="{6659851D-86FE-4A4D-B7F1-989F0EF7DBE8}" dt="2022-10-19T14:39:39.443" v="200"/>
          <ac:picMkLst>
            <pc:docMk/>
            <pc:sldMk cId="1069983513" sldId="323"/>
            <ac:picMk id="5" creationId="{2F1690F9-536A-EBDC-40A7-14D716057C83}"/>
          </ac:picMkLst>
        </pc:picChg>
        <pc:picChg chg="add del mod">
          <ac:chgData name="Horák Martin" userId="e8587d5a-3deb-470b-8465-0a125b3adeee" providerId="ADAL" clId="{6659851D-86FE-4A4D-B7F1-989F0EF7DBE8}" dt="2022-10-19T14:39:51.883" v="202"/>
          <ac:picMkLst>
            <pc:docMk/>
            <pc:sldMk cId="1069983513" sldId="323"/>
            <ac:picMk id="6" creationId="{90557B55-D6E1-30F1-D2AD-444F09F0A739}"/>
          </ac:picMkLst>
        </pc:picChg>
      </pc:sldChg>
      <pc:sldChg chg="modSp add mod ord">
        <pc:chgData name="Horák Martin" userId="e8587d5a-3deb-470b-8465-0a125b3adeee" providerId="ADAL" clId="{6659851D-86FE-4A4D-B7F1-989F0EF7DBE8}" dt="2022-10-19T14:40:03.188" v="228" actId="20577"/>
        <pc:sldMkLst>
          <pc:docMk/>
          <pc:sldMk cId="2889845270" sldId="324"/>
        </pc:sldMkLst>
        <pc:spChg chg="mod">
          <ac:chgData name="Horák Martin" userId="e8587d5a-3deb-470b-8465-0a125b3adeee" providerId="ADAL" clId="{6659851D-86FE-4A4D-B7F1-989F0EF7DBE8}" dt="2022-10-19T14:40:03.188" v="228" actId="20577"/>
          <ac:spMkLst>
            <pc:docMk/>
            <pc:sldMk cId="2889845270" sldId="324"/>
            <ac:spMk id="3" creationId="{D2456305-F7CF-4990-B172-1F69DFDBB052}"/>
          </ac:spMkLst>
        </pc:spChg>
      </pc:sldChg>
      <pc:sldChg chg="addSp delSp modSp add mod ord modAnim">
        <pc:chgData name="Horák Martin" userId="e8587d5a-3deb-470b-8465-0a125b3adeee" providerId="ADAL" clId="{6659851D-86FE-4A4D-B7F1-989F0EF7DBE8}" dt="2022-10-19T14:40:58.308" v="260" actId="20577"/>
        <pc:sldMkLst>
          <pc:docMk/>
          <pc:sldMk cId="388143460" sldId="325"/>
        </pc:sldMkLst>
        <pc:spChg chg="del">
          <ac:chgData name="Horák Martin" userId="e8587d5a-3deb-470b-8465-0a125b3adeee" providerId="ADAL" clId="{6659851D-86FE-4A4D-B7F1-989F0EF7DBE8}" dt="2022-10-19T14:40:40.812" v="255" actId="478"/>
          <ac:spMkLst>
            <pc:docMk/>
            <pc:sldMk cId="388143460" sldId="325"/>
            <ac:spMk id="3" creationId="{4CA94083-0F73-D63B-3D2E-5D2BD7C9B14F}"/>
          </ac:spMkLst>
        </pc:spChg>
        <pc:spChg chg="mod">
          <ac:chgData name="Horák Martin" userId="e8587d5a-3deb-470b-8465-0a125b3adeee" providerId="ADAL" clId="{6659851D-86FE-4A4D-B7F1-989F0EF7DBE8}" dt="2022-10-19T14:40:33.347" v="253" actId="20577"/>
          <ac:spMkLst>
            <pc:docMk/>
            <pc:sldMk cId="388143460" sldId="325"/>
            <ac:spMk id="4" creationId="{B74D8E56-12C6-7CDE-DBA3-2F0D5E2FBB8D}"/>
          </ac:spMkLst>
        </pc:spChg>
        <pc:spChg chg="add del mod">
          <ac:chgData name="Horák Martin" userId="e8587d5a-3deb-470b-8465-0a125b3adeee" providerId="ADAL" clId="{6659851D-86FE-4A4D-B7F1-989F0EF7DBE8}" dt="2022-10-19T14:40:42.957" v="256" actId="478"/>
          <ac:spMkLst>
            <pc:docMk/>
            <pc:sldMk cId="388143460" sldId="325"/>
            <ac:spMk id="6" creationId="{CA1CBC0C-DC74-ADC0-D276-C8E660722115}"/>
          </ac:spMkLst>
        </pc:spChg>
        <pc:spChg chg="add mod">
          <ac:chgData name="Horák Martin" userId="e8587d5a-3deb-470b-8465-0a125b3adeee" providerId="ADAL" clId="{6659851D-86FE-4A4D-B7F1-989F0EF7DBE8}" dt="2022-10-19T14:40:49.762" v="257"/>
          <ac:spMkLst>
            <pc:docMk/>
            <pc:sldMk cId="388143460" sldId="325"/>
            <ac:spMk id="9" creationId="{5A55FFA3-37E0-76B8-6B38-30DF830896F5}"/>
          </ac:spMkLst>
        </pc:spChg>
        <pc:spChg chg="add mod">
          <ac:chgData name="Horák Martin" userId="e8587d5a-3deb-470b-8465-0a125b3adeee" providerId="ADAL" clId="{6659851D-86FE-4A4D-B7F1-989F0EF7DBE8}" dt="2022-10-19T14:40:58.308" v="260" actId="20577"/>
          <ac:spMkLst>
            <pc:docMk/>
            <pc:sldMk cId="388143460" sldId="325"/>
            <ac:spMk id="10" creationId="{3855144D-0650-643B-9060-F2659868B8CB}"/>
          </ac:spMkLst>
        </pc:spChg>
        <pc:picChg chg="del">
          <ac:chgData name="Horák Martin" userId="e8587d5a-3deb-470b-8465-0a125b3adeee" providerId="ADAL" clId="{6659851D-86FE-4A4D-B7F1-989F0EF7DBE8}" dt="2022-10-19T14:40:35.291" v="254" actId="478"/>
          <ac:picMkLst>
            <pc:docMk/>
            <pc:sldMk cId="388143460" sldId="325"/>
            <ac:picMk id="5" creationId="{E6FEE58B-8A41-FF24-A406-6DFE4F971ACB}"/>
          </ac:picMkLst>
        </pc:picChg>
        <pc:picChg chg="add mod">
          <ac:chgData name="Horák Martin" userId="e8587d5a-3deb-470b-8465-0a125b3adeee" providerId="ADAL" clId="{6659851D-86FE-4A4D-B7F1-989F0EF7DBE8}" dt="2022-10-19T14:40:49.762" v="257"/>
          <ac:picMkLst>
            <pc:docMk/>
            <pc:sldMk cId="388143460" sldId="325"/>
            <ac:picMk id="7" creationId="{C33B676F-C7D5-8217-FFBC-6A03E1FB72F6}"/>
          </ac:picMkLst>
        </pc:picChg>
        <pc:picChg chg="add mod">
          <ac:chgData name="Horák Martin" userId="e8587d5a-3deb-470b-8465-0a125b3adeee" providerId="ADAL" clId="{6659851D-86FE-4A4D-B7F1-989F0EF7DBE8}" dt="2022-10-19T14:40:49.762" v="257"/>
          <ac:picMkLst>
            <pc:docMk/>
            <pc:sldMk cId="388143460" sldId="325"/>
            <ac:picMk id="8" creationId="{DD00D066-30C6-4461-1B05-0A84E364E27D}"/>
          </ac:picMkLst>
        </pc:picChg>
      </pc:sldChg>
      <pc:sldChg chg="delSp modSp new mod">
        <pc:chgData name="Horák Martin" userId="e8587d5a-3deb-470b-8465-0a125b3adeee" providerId="ADAL" clId="{6659851D-86FE-4A4D-B7F1-989F0EF7DBE8}" dt="2022-10-20T08:13:43.073" v="293" actId="1076"/>
        <pc:sldMkLst>
          <pc:docMk/>
          <pc:sldMk cId="2153188197" sldId="326"/>
        </pc:sldMkLst>
        <pc:spChg chg="mod">
          <ac:chgData name="Horák Martin" userId="e8587d5a-3deb-470b-8465-0a125b3adeee" providerId="ADAL" clId="{6659851D-86FE-4A4D-B7F1-989F0EF7DBE8}" dt="2022-10-20T08:13:43.073" v="293" actId="1076"/>
          <ac:spMkLst>
            <pc:docMk/>
            <pc:sldMk cId="2153188197" sldId="326"/>
            <ac:spMk id="2" creationId="{491155E3-FD5C-AB97-30B4-C6301EC1C67F}"/>
          </ac:spMkLst>
        </pc:spChg>
        <pc:spChg chg="del">
          <ac:chgData name="Horák Martin" userId="e8587d5a-3deb-470b-8465-0a125b3adeee" providerId="ADAL" clId="{6659851D-86FE-4A4D-B7F1-989F0EF7DBE8}" dt="2022-10-20T08:13:07.952" v="279" actId="478"/>
          <ac:spMkLst>
            <pc:docMk/>
            <pc:sldMk cId="2153188197" sldId="326"/>
            <ac:spMk id="3" creationId="{9A696728-6F77-2989-D22A-29A1A0FB07C0}"/>
          </ac:spMkLst>
        </pc:spChg>
        <pc:spChg chg="mod">
          <ac:chgData name="Horák Martin" userId="e8587d5a-3deb-470b-8465-0a125b3adeee" providerId="ADAL" clId="{6659851D-86FE-4A4D-B7F1-989F0EF7DBE8}" dt="2022-10-20T08:13:02.322" v="278" actId="20577"/>
          <ac:spMkLst>
            <pc:docMk/>
            <pc:sldMk cId="2153188197" sldId="326"/>
            <ac:spMk id="4" creationId="{AAF38FDB-DA05-2D74-49F7-C6845EABF5C3}"/>
          </ac:spMkLst>
        </pc:spChg>
      </pc:sldChg>
    </pc:docChg>
  </pc:docChgLst>
  <pc:docChgLst>
    <pc:chgData name="Novotný Václav" userId="00aecb4b-67cc-4027-974c-094005b9ed08" providerId="ADAL" clId="{9CD4B92A-B2EE-44F9-B039-66540E9DF974}"/>
    <pc:docChg chg="undo custSel addSld delSld modSld delSection modSection">
      <pc:chgData name="Novotný Václav" userId="00aecb4b-67cc-4027-974c-094005b9ed08" providerId="ADAL" clId="{9CD4B92A-B2EE-44F9-B039-66540E9DF974}" dt="2022-09-09T13:43:53.758" v="1447" actId="20577"/>
      <pc:docMkLst>
        <pc:docMk/>
      </pc:docMkLst>
      <pc:sldChg chg="modSp mod">
        <pc:chgData name="Novotný Václav" userId="00aecb4b-67cc-4027-974c-094005b9ed08" providerId="ADAL" clId="{9CD4B92A-B2EE-44F9-B039-66540E9DF974}" dt="2022-09-09T12:47:01.657" v="13" actId="20577"/>
        <pc:sldMkLst>
          <pc:docMk/>
          <pc:sldMk cId="4073387801" sldId="312"/>
        </pc:sldMkLst>
        <pc:spChg chg="mod">
          <ac:chgData name="Novotný Václav" userId="00aecb4b-67cc-4027-974c-094005b9ed08" providerId="ADAL" clId="{9CD4B92A-B2EE-44F9-B039-66540E9DF974}" dt="2022-09-09T12:47:01.657" v="13" actId="20577"/>
          <ac:spMkLst>
            <pc:docMk/>
            <pc:sldMk cId="4073387801" sldId="312"/>
            <ac:spMk id="4" creationId="{C1EDFE29-BBB3-35B7-D9AA-538065927169}"/>
          </ac:spMkLst>
        </pc:spChg>
      </pc:sldChg>
      <pc:sldChg chg="addSp delSp modSp new del mod modClrScheme chgLayout">
        <pc:chgData name="Novotný Václav" userId="00aecb4b-67cc-4027-974c-094005b9ed08" providerId="ADAL" clId="{9CD4B92A-B2EE-44F9-B039-66540E9DF974}" dt="2022-09-09T13:05:28.410" v="760" actId="47"/>
        <pc:sldMkLst>
          <pc:docMk/>
          <pc:sldMk cId="1573317106" sldId="313"/>
        </pc:sldMkLst>
        <pc:spChg chg="del mod ord">
          <ac:chgData name="Novotný Václav" userId="00aecb4b-67cc-4027-974c-094005b9ed08" providerId="ADAL" clId="{9CD4B92A-B2EE-44F9-B039-66540E9DF974}" dt="2022-09-09T12:49:19.946" v="52" actId="700"/>
          <ac:spMkLst>
            <pc:docMk/>
            <pc:sldMk cId="1573317106" sldId="313"/>
            <ac:spMk id="2" creationId="{20AA31F3-375F-D3D4-6B3D-66CFE0AF1FDA}"/>
          </ac:spMkLst>
        </pc:spChg>
        <pc:spChg chg="del mod ord">
          <ac:chgData name="Novotný Václav" userId="00aecb4b-67cc-4027-974c-094005b9ed08" providerId="ADAL" clId="{9CD4B92A-B2EE-44F9-B039-66540E9DF974}" dt="2022-09-09T12:49:19.946" v="52" actId="700"/>
          <ac:spMkLst>
            <pc:docMk/>
            <pc:sldMk cId="1573317106" sldId="313"/>
            <ac:spMk id="3" creationId="{01D38F6D-3CA5-BAC4-A306-601D7032D0E3}"/>
          </ac:spMkLst>
        </pc:spChg>
        <pc:spChg chg="mod ord">
          <ac:chgData name="Novotný Václav" userId="00aecb4b-67cc-4027-974c-094005b9ed08" providerId="ADAL" clId="{9CD4B92A-B2EE-44F9-B039-66540E9DF974}" dt="2022-09-09T12:49:32.593" v="65" actId="26606"/>
          <ac:spMkLst>
            <pc:docMk/>
            <pc:sldMk cId="1573317106" sldId="313"/>
            <ac:spMk id="4" creationId="{0E06F6C2-4A14-13C8-6F49-BD83E4CCDD09}"/>
          </ac:spMkLst>
        </pc:spChg>
        <pc:spChg chg="add del mod ord">
          <ac:chgData name="Novotný Václav" userId="00aecb4b-67cc-4027-974c-094005b9ed08" providerId="ADAL" clId="{9CD4B92A-B2EE-44F9-B039-66540E9DF974}" dt="2022-09-09T12:49:32.593" v="65" actId="26606"/>
          <ac:spMkLst>
            <pc:docMk/>
            <pc:sldMk cId="1573317106" sldId="313"/>
            <ac:spMk id="5" creationId="{241C21A8-B0EF-8836-57C7-E38D2731DFD7}"/>
          </ac:spMkLst>
        </pc:spChg>
        <pc:spChg chg="add del mod ord">
          <ac:chgData name="Novotný Václav" userId="00aecb4b-67cc-4027-974c-094005b9ed08" providerId="ADAL" clId="{9CD4B92A-B2EE-44F9-B039-66540E9DF974}" dt="2022-09-09T12:49:32.593" v="65" actId="26606"/>
          <ac:spMkLst>
            <pc:docMk/>
            <pc:sldMk cId="1573317106" sldId="313"/>
            <ac:spMk id="6" creationId="{9F9EC0C1-C893-00EF-903A-14C8DBC4F763}"/>
          </ac:spMkLst>
        </pc:spChg>
        <pc:spChg chg="add del mod ord">
          <ac:chgData name="Novotný Václav" userId="00aecb4b-67cc-4027-974c-094005b9ed08" providerId="ADAL" clId="{9CD4B92A-B2EE-44F9-B039-66540E9DF974}" dt="2022-09-09T12:49:32.593" v="65" actId="26606"/>
          <ac:spMkLst>
            <pc:docMk/>
            <pc:sldMk cId="1573317106" sldId="313"/>
            <ac:spMk id="7" creationId="{492D0BBE-D676-4A0C-AFD7-3AB26FA8F969}"/>
          </ac:spMkLst>
        </pc:spChg>
        <pc:spChg chg="add del mod">
          <ac:chgData name="Novotný Václav" userId="00aecb4b-67cc-4027-974c-094005b9ed08" providerId="ADAL" clId="{9CD4B92A-B2EE-44F9-B039-66540E9DF974}" dt="2022-09-09T12:50:48.340" v="84"/>
          <ac:spMkLst>
            <pc:docMk/>
            <pc:sldMk cId="1573317106" sldId="313"/>
            <ac:spMk id="8" creationId="{56E81A52-9A42-18CA-A82F-A21DE9CF9BCB}"/>
          </ac:spMkLst>
        </pc:spChg>
        <pc:spChg chg="add mod">
          <ac:chgData name="Novotný Václav" userId="00aecb4b-67cc-4027-974c-094005b9ed08" providerId="ADAL" clId="{9CD4B92A-B2EE-44F9-B039-66540E9DF974}" dt="2022-09-09T12:51:19.835" v="99" actId="20577"/>
          <ac:spMkLst>
            <pc:docMk/>
            <pc:sldMk cId="1573317106" sldId="313"/>
            <ac:spMk id="9" creationId="{286E6B62-139F-4BA6-B393-F87A1D0F049D}"/>
          </ac:spMkLst>
        </pc:spChg>
        <pc:spChg chg="add mod">
          <ac:chgData name="Novotný Václav" userId="00aecb4b-67cc-4027-974c-094005b9ed08" providerId="ADAL" clId="{9CD4B92A-B2EE-44F9-B039-66540E9DF974}" dt="2022-09-09T12:59:17.241" v="756" actId="20577"/>
          <ac:spMkLst>
            <pc:docMk/>
            <pc:sldMk cId="1573317106" sldId="313"/>
            <ac:spMk id="10" creationId="{D386F177-4ACA-D3C6-5735-C6BAD0926560}"/>
          </ac:spMkLst>
        </pc:spChg>
        <pc:spChg chg="add del mod">
          <ac:chgData name="Novotný Václav" userId="00aecb4b-67cc-4027-974c-094005b9ed08" providerId="ADAL" clId="{9CD4B92A-B2EE-44F9-B039-66540E9DF974}" dt="2022-09-09T12:49:25.987" v="54" actId="26606"/>
          <ac:spMkLst>
            <pc:docMk/>
            <pc:sldMk cId="1573317106" sldId="313"/>
            <ac:spMk id="12" creationId="{0BFD78CD-1813-F432-743C-7634CEABFFAC}"/>
          </ac:spMkLst>
        </pc:spChg>
        <pc:spChg chg="add del mod">
          <ac:chgData name="Novotný Václav" userId="00aecb4b-67cc-4027-974c-094005b9ed08" providerId="ADAL" clId="{9CD4B92A-B2EE-44F9-B039-66540E9DF974}" dt="2022-09-09T12:49:25.987" v="54" actId="26606"/>
          <ac:spMkLst>
            <pc:docMk/>
            <pc:sldMk cId="1573317106" sldId="313"/>
            <ac:spMk id="14" creationId="{11066B2E-A68F-1C80-A634-A6ED9CF42676}"/>
          </ac:spMkLst>
        </pc:spChg>
        <pc:spChg chg="add del mod">
          <ac:chgData name="Novotný Václav" userId="00aecb4b-67cc-4027-974c-094005b9ed08" providerId="ADAL" clId="{9CD4B92A-B2EE-44F9-B039-66540E9DF974}" dt="2022-09-09T12:49:25.987" v="54" actId="26606"/>
          <ac:spMkLst>
            <pc:docMk/>
            <pc:sldMk cId="1573317106" sldId="313"/>
            <ac:spMk id="16" creationId="{8F2857FB-D392-1FE6-32EB-2180422B364E}"/>
          </ac:spMkLst>
        </pc:spChg>
        <pc:spChg chg="add del mod">
          <ac:chgData name="Novotný Václav" userId="00aecb4b-67cc-4027-974c-094005b9ed08" providerId="ADAL" clId="{9CD4B92A-B2EE-44F9-B039-66540E9DF974}" dt="2022-09-09T12:49:27.477" v="56" actId="26606"/>
          <ac:spMkLst>
            <pc:docMk/>
            <pc:sldMk cId="1573317106" sldId="313"/>
            <ac:spMk id="18" creationId="{7AD13941-C885-D337-6D4C-E8C5A0276950}"/>
          </ac:spMkLst>
        </pc:spChg>
        <pc:spChg chg="add del mod">
          <ac:chgData name="Novotný Václav" userId="00aecb4b-67cc-4027-974c-094005b9ed08" providerId="ADAL" clId="{9CD4B92A-B2EE-44F9-B039-66540E9DF974}" dt="2022-09-09T12:49:27.477" v="56" actId="26606"/>
          <ac:spMkLst>
            <pc:docMk/>
            <pc:sldMk cId="1573317106" sldId="313"/>
            <ac:spMk id="19" creationId="{A5D7296A-D1A5-D3DD-DFBD-E107F5CA5624}"/>
          </ac:spMkLst>
        </pc:spChg>
        <pc:spChg chg="add del mod">
          <ac:chgData name="Novotný Václav" userId="00aecb4b-67cc-4027-974c-094005b9ed08" providerId="ADAL" clId="{9CD4B92A-B2EE-44F9-B039-66540E9DF974}" dt="2022-09-09T12:49:27.477" v="56" actId="26606"/>
          <ac:spMkLst>
            <pc:docMk/>
            <pc:sldMk cId="1573317106" sldId="313"/>
            <ac:spMk id="20" creationId="{AD1E8258-CD71-C003-BF73-0455A6C0A075}"/>
          </ac:spMkLst>
        </pc:spChg>
        <pc:spChg chg="add del mod">
          <ac:chgData name="Novotný Václav" userId="00aecb4b-67cc-4027-974c-094005b9ed08" providerId="ADAL" clId="{9CD4B92A-B2EE-44F9-B039-66540E9DF974}" dt="2022-09-09T12:49:27.477" v="56" actId="26606"/>
          <ac:spMkLst>
            <pc:docMk/>
            <pc:sldMk cId="1573317106" sldId="313"/>
            <ac:spMk id="21" creationId="{A462CFFC-0AF4-DD32-3B32-E5E43385867C}"/>
          </ac:spMkLst>
        </pc:spChg>
        <pc:spChg chg="add del mod">
          <ac:chgData name="Novotný Václav" userId="00aecb4b-67cc-4027-974c-094005b9ed08" providerId="ADAL" clId="{9CD4B92A-B2EE-44F9-B039-66540E9DF974}" dt="2022-09-09T12:49:28.750" v="58" actId="26606"/>
          <ac:spMkLst>
            <pc:docMk/>
            <pc:sldMk cId="1573317106" sldId="313"/>
            <ac:spMk id="23" creationId="{91896D28-0C30-B1FB-9341-35D763E5AEEA}"/>
          </ac:spMkLst>
        </pc:spChg>
        <pc:spChg chg="add del mod">
          <ac:chgData name="Novotný Václav" userId="00aecb4b-67cc-4027-974c-094005b9ed08" providerId="ADAL" clId="{9CD4B92A-B2EE-44F9-B039-66540E9DF974}" dt="2022-09-09T12:49:28.750" v="58" actId="26606"/>
          <ac:spMkLst>
            <pc:docMk/>
            <pc:sldMk cId="1573317106" sldId="313"/>
            <ac:spMk id="24" creationId="{7AC29310-61A8-EF7F-DBDF-6DD53168F28B}"/>
          </ac:spMkLst>
        </pc:spChg>
        <pc:spChg chg="add del mod">
          <ac:chgData name="Novotný Václav" userId="00aecb4b-67cc-4027-974c-094005b9ed08" providerId="ADAL" clId="{9CD4B92A-B2EE-44F9-B039-66540E9DF974}" dt="2022-09-09T12:49:28.750" v="58" actId="26606"/>
          <ac:spMkLst>
            <pc:docMk/>
            <pc:sldMk cId="1573317106" sldId="313"/>
            <ac:spMk id="25" creationId="{359E23DD-818D-C78F-2171-49492427F93D}"/>
          </ac:spMkLst>
        </pc:spChg>
        <pc:spChg chg="add del mod">
          <ac:chgData name="Novotný Václav" userId="00aecb4b-67cc-4027-974c-094005b9ed08" providerId="ADAL" clId="{9CD4B92A-B2EE-44F9-B039-66540E9DF974}" dt="2022-09-09T12:49:29.352" v="60" actId="26606"/>
          <ac:spMkLst>
            <pc:docMk/>
            <pc:sldMk cId="1573317106" sldId="313"/>
            <ac:spMk id="27" creationId="{7DD221B4-D151-935B-A222-62ECBC938ABC}"/>
          </ac:spMkLst>
        </pc:spChg>
        <pc:spChg chg="add del mod">
          <ac:chgData name="Novotný Václav" userId="00aecb4b-67cc-4027-974c-094005b9ed08" providerId="ADAL" clId="{9CD4B92A-B2EE-44F9-B039-66540E9DF974}" dt="2022-09-09T12:49:29.352" v="60" actId="26606"/>
          <ac:spMkLst>
            <pc:docMk/>
            <pc:sldMk cId="1573317106" sldId="313"/>
            <ac:spMk id="28" creationId="{4A6A8407-0264-2D76-D680-26099CF40B3B}"/>
          </ac:spMkLst>
        </pc:spChg>
        <pc:spChg chg="add del mod">
          <ac:chgData name="Novotný Václav" userId="00aecb4b-67cc-4027-974c-094005b9ed08" providerId="ADAL" clId="{9CD4B92A-B2EE-44F9-B039-66540E9DF974}" dt="2022-09-09T12:49:31.134" v="62" actId="26606"/>
          <ac:spMkLst>
            <pc:docMk/>
            <pc:sldMk cId="1573317106" sldId="313"/>
            <ac:spMk id="30" creationId="{C04BD621-ECA1-E9D5-364D-71BE85539A77}"/>
          </ac:spMkLst>
        </pc:spChg>
        <pc:spChg chg="add del mod">
          <ac:chgData name="Novotný Václav" userId="00aecb4b-67cc-4027-974c-094005b9ed08" providerId="ADAL" clId="{9CD4B92A-B2EE-44F9-B039-66540E9DF974}" dt="2022-09-09T12:49:31.134" v="62" actId="26606"/>
          <ac:spMkLst>
            <pc:docMk/>
            <pc:sldMk cId="1573317106" sldId="313"/>
            <ac:spMk id="31" creationId="{16DBBBFF-AA9E-948A-9082-9838A6F97BCA}"/>
          </ac:spMkLst>
        </pc:spChg>
        <pc:spChg chg="add del mod">
          <ac:chgData name="Novotný Václav" userId="00aecb4b-67cc-4027-974c-094005b9ed08" providerId="ADAL" clId="{9CD4B92A-B2EE-44F9-B039-66540E9DF974}" dt="2022-09-09T12:49:32.589" v="64" actId="26606"/>
          <ac:spMkLst>
            <pc:docMk/>
            <pc:sldMk cId="1573317106" sldId="313"/>
            <ac:spMk id="33" creationId="{D7702D99-9CCF-BFE6-735F-9A3EB1A598C8}"/>
          </ac:spMkLst>
        </pc:spChg>
        <pc:spChg chg="add del mod">
          <ac:chgData name="Novotný Václav" userId="00aecb4b-67cc-4027-974c-094005b9ed08" providerId="ADAL" clId="{9CD4B92A-B2EE-44F9-B039-66540E9DF974}" dt="2022-09-09T12:49:32.589" v="64" actId="26606"/>
          <ac:spMkLst>
            <pc:docMk/>
            <pc:sldMk cId="1573317106" sldId="313"/>
            <ac:spMk id="34" creationId="{C2A9EDED-7B7C-67F4-3F98-B76D83B52BE4}"/>
          </ac:spMkLst>
        </pc:spChg>
        <pc:spChg chg="add del mod">
          <ac:chgData name="Novotný Václav" userId="00aecb4b-67cc-4027-974c-094005b9ed08" providerId="ADAL" clId="{9CD4B92A-B2EE-44F9-B039-66540E9DF974}" dt="2022-09-09T12:49:32.589" v="64" actId="26606"/>
          <ac:spMkLst>
            <pc:docMk/>
            <pc:sldMk cId="1573317106" sldId="313"/>
            <ac:spMk id="35" creationId="{91270AA3-4646-7B2B-3071-FEF40A6FC662}"/>
          </ac:spMkLst>
        </pc:spChg>
        <pc:spChg chg="add del mod">
          <ac:chgData name="Novotný Václav" userId="00aecb4b-67cc-4027-974c-094005b9ed08" providerId="ADAL" clId="{9CD4B92A-B2EE-44F9-B039-66540E9DF974}" dt="2022-09-09T12:49:32.589" v="64" actId="26606"/>
          <ac:spMkLst>
            <pc:docMk/>
            <pc:sldMk cId="1573317106" sldId="313"/>
            <ac:spMk id="36" creationId="{D9937AC8-F2FC-F9DB-6680-DE93B3E293E8}"/>
          </ac:spMkLst>
        </pc:spChg>
        <pc:spChg chg="add del mod">
          <ac:chgData name="Novotný Václav" userId="00aecb4b-67cc-4027-974c-094005b9ed08" providerId="ADAL" clId="{9CD4B92A-B2EE-44F9-B039-66540E9DF974}" dt="2022-09-09T12:59:10.563" v="755" actId="20577"/>
          <ac:spMkLst>
            <pc:docMk/>
            <pc:sldMk cId="1573317106" sldId="313"/>
            <ac:spMk id="38" creationId="{91896D28-0C30-B1FB-9341-35D763E5AEEA}"/>
          </ac:spMkLst>
        </pc:spChg>
        <pc:spChg chg="add mod">
          <ac:chgData name="Novotný Václav" userId="00aecb4b-67cc-4027-974c-094005b9ed08" providerId="ADAL" clId="{9CD4B92A-B2EE-44F9-B039-66540E9DF974}" dt="2022-09-09T12:55:16.327" v="403" actId="1036"/>
          <ac:spMkLst>
            <pc:docMk/>
            <pc:sldMk cId="1573317106" sldId="313"/>
            <ac:spMk id="39" creationId="{7AC29310-61A8-EF7F-DBDF-6DD53168F28B}"/>
          </ac:spMkLst>
        </pc:spChg>
        <pc:spChg chg="add del mod">
          <ac:chgData name="Novotný Václav" userId="00aecb4b-67cc-4027-974c-094005b9ed08" providerId="ADAL" clId="{9CD4B92A-B2EE-44F9-B039-66540E9DF974}" dt="2022-09-09T12:51:05.893" v="88" actId="478"/>
          <ac:spMkLst>
            <pc:docMk/>
            <pc:sldMk cId="1573317106" sldId="313"/>
            <ac:spMk id="40" creationId="{359E23DD-818D-C78F-2171-49492427F93D}"/>
          </ac:spMkLst>
        </pc:spChg>
      </pc:sldChg>
      <pc:sldChg chg="modSp new mod">
        <pc:chgData name="Novotný Václav" userId="00aecb4b-67cc-4027-974c-094005b9ed08" providerId="ADAL" clId="{9CD4B92A-B2EE-44F9-B039-66540E9DF974}" dt="2022-09-09T13:41:25.254" v="1364" actId="20577"/>
        <pc:sldMkLst>
          <pc:docMk/>
          <pc:sldMk cId="3636235253" sldId="314"/>
        </pc:sldMkLst>
        <pc:spChg chg="mod">
          <ac:chgData name="Novotný Václav" userId="00aecb4b-67cc-4027-974c-094005b9ed08" providerId="ADAL" clId="{9CD4B92A-B2EE-44F9-B039-66540E9DF974}" dt="2022-09-09T13:41:25.254" v="1364" actId="20577"/>
          <ac:spMkLst>
            <pc:docMk/>
            <pc:sldMk cId="3636235253" sldId="314"/>
            <ac:spMk id="3" creationId="{359243B4-3487-8D12-0ED2-9B3D7D0CD893}"/>
          </ac:spMkLst>
        </pc:spChg>
        <pc:spChg chg="mod">
          <ac:chgData name="Novotný Václav" userId="00aecb4b-67cc-4027-974c-094005b9ed08" providerId="ADAL" clId="{9CD4B92A-B2EE-44F9-B039-66540E9DF974}" dt="2022-09-09T13:41:20.804" v="1360" actId="20577"/>
          <ac:spMkLst>
            <pc:docMk/>
            <pc:sldMk cId="3636235253" sldId="314"/>
            <ac:spMk id="4" creationId="{034218FC-38A0-E114-E172-6950EF4D1A7F}"/>
          </ac:spMkLst>
        </pc:spChg>
      </pc:sldChg>
      <pc:sldChg chg="add">
        <pc:chgData name="Novotný Václav" userId="00aecb4b-67cc-4027-974c-094005b9ed08" providerId="ADAL" clId="{9CD4B92A-B2EE-44F9-B039-66540E9DF974}" dt="2022-09-09T12:59:05.959" v="754"/>
        <pc:sldMkLst>
          <pc:docMk/>
          <pc:sldMk cId="120429097" sldId="315"/>
        </pc:sldMkLst>
      </pc:sldChg>
      <pc:sldChg chg="new del">
        <pc:chgData name="Novotný Václav" userId="00aecb4b-67cc-4027-974c-094005b9ed08" providerId="ADAL" clId="{9CD4B92A-B2EE-44F9-B039-66540E9DF974}" dt="2022-09-09T12:59:34.790" v="759" actId="47"/>
        <pc:sldMkLst>
          <pc:docMk/>
          <pc:sldMk cId="3075642785" sldId="316"/>
        </pc:sldMkLst>
      </pc:sldChg>
      <pc:sldChg chg="add">
        <pc:chgData name="Novotný Václav" userId="00aecb4b-67cc-4027-974c-094005b9ed08" providerId="ADAL" clId="{9CD4B92A-B2EE-44F9-B039-66540E9DF974}" dt="2022-09-09T12:59:31.956" v="758"/>
        <pc:sldMkLst>
          <pc:docMk/>
          <pc:sldMk cId="1863727831" sldId="317"/>
        </pc:sldMkLst>
      </pc:sldChg>
      <pc:sldChg chg="addSp delSp modSp new mod modClrScheme chgLayout">
        <pc:chgData name="Novotný Václav" userId="00aecb4b-67cc-4027-974c-094005b9ed08" providerId="ADAL" clId="{9CD4B92A-B2EE-44F9-B039-66540E9DF974}" dt="2022-09-09T13:15:57.700" v="830"/>
        <pc:sldMkLst>
          <pc:docMk/>
          <pc:sldMk cId="1929049182" sldId="318"/>
        </pc:sldMkLst>
        <pc:spChg chg="mod ord">
          <ac:chgData name="Novotný Václav" userId="00aecb4b-67cc-4027-974c-094005b9ed08" providerId="ADAL" clId="{9CD4B92A-B2EE-44F9-B039-66540E9DF974}" dt="2022-09-09T13:06:00.165" v="791" actId="700"/>
          <ac:spMkLst>
            <pc:docMk/>
            <pc:sldMk cId="1929049182" sldId="318"/>
            <ac:spMk id="2" creationId="{6CA3CB79-2045-287B-BEA4-E9D443A5CCAF}"/>
          </ac:spMkLst>
        </pc:spChg>
        <pc:spChg chg="del">
          <ac:chgData name="Novotný Václav" userId="00aecb4b-67cc-4027-974c-094005b9ed08" providerId="ADAL" clId="{9CD4B92A-B2EE-44F9-B039-66540E9DF974}" dt="2022-09-09T13:06:00.165" v="791" actId="700"/>
          <ac:spMkLst>
            <pc:docMk/>
            <pc:sldMk cId="1929049182" sldId="318"/>
            <ac:spMk id="3" creationId="{BFA0204B-9017-57A8-BA16-BF56868B5AD6}"/>
          </ac:spMkLst>
        </pc:spChg>
        <pc:spChg chg="del mod ord">
          <ac:chgData name="Novotný Václav" userId="00aecb4b-67cc-4027-974c-094005b9ed08" providerId="ADAL" clId="{9CD4B92A-B2EE-44F9-B039-66540E9DF974}" dt="2022-09-09T13:06:00.165" v="791" actId="700"/>
          <ac:spMkLst>
            <pc:docMk/>
            <pc:sldMk cId="1929049182" sldId="318"/>
            <ac:spMk id="4" creationId="{57233B73-2217-D722-34FE-8C2675EB1AF6}"/>
          </ac:spMkLst>
        </pc:spChg>
        <pc:spChg chg="del mod ord">
          <ac:chgData name="Novotný Václav" userId="00aecb4b-67cc-4027-974c-094005b9ed08" providerId="ADAL" clId="{9CD4B92A-B2EE-44F9-B039-66540E9DF974}" dt="2022-09-09T13:06:00.165" v="791" actId="700"/>
          <ac:spMkLst>
            <pc:docMk/>
            <pc:sldMk cId="1929049182" sldId="318"/>
            <ac:spMk id="5" creationId="{3B930EF7-D498-6258-C26F-7BE96679DE87}"/>
          </ac:spMkLst>
        </pc:spChg>
        <pc:spChg chg="add mod ord">
          <ac:chgData name="Novotný Václav" userId="00aecb4b-67cc-4027-974c-094005b9ed08" providerId="ADAL" clId="{9CD4B92A-B2EE-44F9-B039-66540E9DF974}" dt="2022-09-09T13:06:00.165" v="791" actId="700"/>
          <ac:spMkLst>
            <pc:docMk/>
            <pc:sldMk cId="1929049182" sldId="318"/>
            <ac:spMk id="6" creationId="{13BE24AE-157C-C460-1C25-1CE75062ACE1}"/>
          </ac:spMkLst>
        </pc:spChg>
        <pc:spChg chg="add del mod ord">
          <ac:chgData name="Novotný Václav" userId="00aecb4b-67cc-4027-974c-094005b9ed08" providerId="ADAL" clId="{9CD4B92A-B2EE-44F9-B039-66540E9DF974}" dt="2022-09-09T13:06:09.034" v="794" actId="1957"/>
          <ac:spMkLst>
            <pc:docMk/>
            <pc:sldMk cId="1929049182" sldId="318"/>
            <ac:spMk id="7" creationId="{AE8B9F33-0FAE-B491-87AC-AFE998D3A26D}"/>
          </ac:spMkLst>
        </pc:spChg>
        <pc:graphicFrameChg chg="add mod">
          <ac:chgData name="Novotný Václav" userId="00aecb4b-67cc-4027-974c-094005b9ed08" providerId="ADAL" clId="{9CD4B92A-B2EE-44F9-B039-66540E9DF974}" dt="2022-09-09T13:15:57.700" v="830"/>
          <ac:graphicFrameMkLst>
            <pc:docMk/>
            <pc:sldMk cId="1929049182" sldId="318"/>
            <ac:graphicFrameMk id="10" creationId="{D26B9F6C-EBE5-D5C5-E676-79E26DE4245F}"/>
          </ac:graphicFrameMkLst>
        </pc:graphicFrameChg>
      </pc:sldChg>
      <pc:sldChg chg="add del mod">
        <pc:chgData name="Novotný Václav" userId="00aecb4b-67cc-4027-974c-094005b9ed08" providerId="ADAL" clId="{9CD4B92A-B2EE-44F9-B039-66540E9DF974}" dt="2022-09-09T13:18:02.856" v="836" actId="47"/>
        <pc:sldMkLst>
          <pc:docMk/>
          <pc:sldMk cId="96260801" sldId="319"/>
        </pc:sldMkLst>
      </pc:sldChg>
      <pc:sldChg chg="addSp delSp modSp new mod modClrScheme chgLayout">
        <pc:chgData name="Novotný Václav" userId="00aecb4b-67cc-4027-974c-094005b9ed08" providerId="ADAL" clId="{9CD4B92A-B2EE-44F9-B039-66540E9DF974}" dt="2022-09-09T13:43:53.758" v="1447" actId="20577"/>
        <pc:sldMkLst>
          <pc:docMk/>
          <pc:sldMk cId="4055546358" sldId="319"/>
        </pc:sldMkLst>
        <pc:spChg chg="del mod ord">
          <ac:chgData name="Novotný Václav" userId="00aecb4b-67cc-4027-974c-094005b9ed08" providerId="ADAL" clId="{9CD4B92A-B2EE-44F9-B039-66540E9DF974}" dt="2022-09-09T13:31:22.260" v="912" actId="700"/>
          <ac:spMkLst>
            <pc:docMk/>
            <pc:sldMk cId="4055546358" sldId="319"/>
            <ac:spMk id="2" creationId="{CF8A27F8-67F6-BC57-DA44-3F30C7F913B4}"/>
          </ac:spMkLst>
        </pc:spChg>
        <pc:spChg chg="mod ord">
          <ac:chgData name="Novotný Václav" userId="00aecb4b-67cc-4027-974c-094005b9ed08" providerId="ADAL" clId="{9CD4B92A-B2EE-44F9-B039-66540E9DF974}" dt="2022-09-09T13:31:22.260" v="912" actId="700"/>
          <ac:spMkLst>
            <pc:docMk/>
            <pc:sldMk cId="4055546358" sldId="319"/>
            <ac:spMk id="3" creationId="{30B1C237-BF8D-62E4-FB95-132D154B2C61}"/>
          </ac:spMkLst>
        </pc:spChg>
        <pc:spChg chg="mod ord">
          <ac:chgData name="Novotný Václav" userId="00aecb4b-67cc-4027-974c-094005b9ed08" providerId="ADAL" clId="{9CD4B92A-B2EE-44F9-B039-66540E9DF974}" dt="2022-09-09T13:31:22.260" v="912" actId="700"/>
          <ac:spMkLst>
            <pc:docMk/>
            <pc:sldMk cId="4055546358" sldId="319"/>
            <ac:spMk id="4" creationId="{5B755C26-63CF-8B4D-513C-39B1280E17EB}"/>
          </ac:spMkLst>
        </pc:spChg>
        <pc:spChg chg="add mod ord">
          <ac:chgData name="Novotný Václav" userId="00aecb4b-67cc-4027-974c-094005b9ed08" providerId="ADAL" clId="{9CD4B92A-B2EE-44F9-B039-66540E9DF974}" dt="2022-09-09T13:43:53.758" v="1447" actId="20577"/>
          <ac:spMkLst>
            <pc:docMk/>
            <pc:sldMk cId="4055546358" sldId="319"/>
            <ac:spMk id="5" creationId="{1CC51A53-0B30-5BF8-4491-38B6ABB50DE0}"/>
          </ac:spMkLst>
        </pc:spChg>
      </pc:sldChg>
      <pc:sldChg chg="add">
        <pc:chgData name="Novotný Václav" userId="00aecb4b-67cc-4027-974c-094005b9ed08" providerId="ADAL" clId="{9CD4B92A-B2EE-44F9-B039-66540E9DF974}" dt="2022-09-09T13:41:12.904" v="1339"/>
        <pc:sldMkLst>
          <pc:docMk/>
          <pc:sldMk cId="1434934526" sldId="320"/>
        </pc:sldMkLst>
      </pc:sldChg>
    </pc:docChg>
  </pc:docChgLst>
  <pc:docChgLst>
    <pc:chgData name="Krajíček Ondřej" userId="97c30cea-b15d-4636-8478-aea6a4f69207" providerId="ADAL" clId="{099C1DDE-B1BA-B141-A4CC-B6BE66DE2240}"/>
    <pc:docChg chg="modSld">
      <pc:chgData name="Krajíček Ondřej" userId="97c30cea-b15d-4636-8478-aea6a4f69207" providerId="ADAL" clId="{099C1DDE-B1BA-B141-A4CC-B6BE66DE2240}" dt="2022-06-29T18:47:28.746" v="0" actId="790"/>
      <pc:docMkLst>
        <pc:docMk/>
      </pc:docMkLst>
      <pc:sldChg chg="modSp mod">
        <pc:chgData name="Krajíček Ondřej" userId="97c30cea-b15d-4636-8478-aea6a4f69207" providerId="ADAL" clId="{099C1DDE-B1BA-B141-A4CC-B6BE66DE2240}" dt="2022-06-29T18:47:28.746" v="0" actId="790"/>
        <pc:sldMkLst>
          <pc:docMk/>
          <pc:sldMk cId="1267191801" sldId="308"/>
        </pc:sldMkLst>
        <pc:spChg chg="mod">
          <ac:chgData name="Krajíček Ondřej" userId="97c30cea-b15d-4636-8478-aea6a4f69207" providerId="ADAL" clId="{099C1DDE-B1BA-B141-A4CC-B6BE66DE2240}" dt="2022-06-29T18:47:28.746" v="0" actId="790"/>
          <ac:spMkLst>
            <pc:docMk/>
            <pc:sldMk cId="1267191801" sldId="308"/>
            <ac:spMk id="4" creationId="{9904C528-D044-1D96-0673-D5F4677666B2}"/>
          </ac:spMkLst>
        </pc:spChg>
      </pc:sldChg>
    </pc:docChg>
  </pc:docChgLst>
  <pc:docChgLst>
    <pc:chgData name="Novotný Václav" userId="S::vaclav.novotny@ysoft.com::00aecb4b-67cc-4027-974c-094005b9ed08" providerId="AD" clId="Web-{E2365632-6CDD-6E7F-14A1-B24521E80750}"/>
    <pc:docChg chg="delSld modSection">
      <pc:chgData name="Novotný Václav" userId="S::vaclav.novotny@ysoft.com::00aecb4b-67cc-4027-974c-094005b9ed08" providerId="AD" clId="Web-{E2365632-6CDD-6E7F-14A1-B24521E80750}" dt="2022-10-19T07:59:09.835" v="0"/>
      <pc:docMkLst>
        <pc:docMk/>
      </pc:docMkLst>
      <pc:sldChg chg="del">
        <pc:chgData name="Novotný Václav" userId="S::vaclav.novotny@ysoft.com::00aecb4b-67cc-4027-974c-094005b9ed08" providerId="AD" clId="Web-{E2365632-6CDD-6E7F-14A1-B24521E80750}" dt="2022-10-19T07:59:09.835" v="0"/>
        <pc:sldMkLst>
          <pc:docMk/>
          <pc:sldMk cId="2170426686" sldId="313"/>
        </pc:sldMkLst>
      </pc:sldChg>
    </pc:docChg>
  </pc:docChgLst>
  <pc:docChgLst>
    <pc:chgData name="Novotný Václav" userId="00aecb4b-67cc-4027-974c-094005b9ed08" providerId="ADAL" clId="{72BE3291-2973-428A-AEAB-538BF5DF7728}"/>
    <pc:docChg chg="undo redo custSel addSld delSld modSld sldOrd addSection delSection modSection modShowInfo">
      <pc:chgData name="Novotný Václav" userId="00aecb4b-67cc-4027-974c-094005b9ed08" providerId="ADAL" clId="{72BE3291-2973-428A-AEAB-538BF5DF7728}" dt="2022-09-12T13:11:06.306" v="3442" actId="1076"/>
      <pc:docMkLst>
        <pc:docMk/>
      </pc:docMkLst>
      <pc:sldChg chg="modSp mod">
        <pc:chgData name="Novotný Václav" userId="00aecb4b-67cc-4027-974c-094005b9ed08" providerId="ADAL" clId="{72BE3291-2973-428A-AEAB-538BF5DF7728}" dt="2022-09-10T09:24:49.915" v="1090" actId="20577"/>
        <pc:sldMkLst>
          <pc:docMk/>
          <pc:sldMk cId="3676862231" sldId="311"/>
        </pc:sldMkLst>
        <pc:spChg chg="mod">
          <ac:chgData name="Novotný Václav" userId="00aecb4b-67cc-4027-974c-094005b9ed08" providerId="ADAL" clId="{72BE3291-2973-428A-AEAB-538BF5DF7728}" dt="2022-09-10T09:24:49.915" v="1090" actId="20577"/>
          <ac:spMkLst>
            <pc:docMk/>
            <pc:sldMk cId="3676862231" sldId="311"/>
            <ac:spMk id="5" creationId="{239FC059-3C17-9D8D-E96B-78EA7280CA87}"/>
          </ac:spMkLst>
        </pc:spChg>
      </pc:sldChg>
      <pc:sldChg chg="modSp mod modAnim">
        <pc:chgData name="Novotný Václav" userId="00aecb4b-67cc-4027-974c-094005b9ed08" providerId="ADAL" clId="{72BE3291-2973-428A-AEAB-538BF5DF7728}" dt="2022-09-10T16:36:36.573" v="3126" actId="20577"/>
        <pc:sldMkLst>
          <pc:docMk/>
          <pc:sldMk cId="4073387801" sldId="312"/>
        </pc:sldMkLst>
        <pc:spChg chg="mod">
          <ac:chgData name="Novotný Václav" userId="00aecb4b-67cc-4027-974c-094005b9ed08" providerId="ADAL" clId="{72BE3291-2973-428A-AEAB-538BF5DF7728}" dt="2022-09-10T16:36:36.573" v="3126" actId="20577"/>
          <ac:spMkLst>
            <pc:docMk/>
            <pc:sldMk cId="4073387801" sldId="312"/>
            <ac:spMk id="3" creationId="{8EF2B4B7-E8B5-2A0E-E3BF-0B41AA27EFA0}"/>
          </ac:spMkLst>
        </pc:spChg>
      </pc:sldChg>
      <pc:sldChg chg="addSp delSp modSp mod modAnim">
        <pc:chgData name="Novotný Václav" userId="00aecb4b-67cc-4027-974c-094005b9ed08" providerId="ADAL" clId="{72BE3291-2973-428A-AEAB-538BF5DF7728}" dt="2022-09-10T16:23:56.508" v="2976"/>
        <pc:sldMkLst>
          <pc:docMk/>
          <pc:sldMk cId="3636235253" sldId="314"/>
        </pc:sldMkLst>
        <pc:spChg chg="del">
          <ac:chgData name="Novotný Václav" userId="00aecb4b-67cc-4027-974c-094005b9ed08" providerId="ADAL" clId="{72BE3291-2973-428A-AEAB-538BF5DF7728}" dt="2022-09-10T14:01:41.201" v="1196" actId="478"/>
          <ac:spMkLst>
            <pc:docMk/>
            <pc:sldMk cId="3636235253" sldId="314"/>
            <ac:spMk id="2" creationId="{AF5583B5-FE57-2A22-73E5-96286030E30B}"/>
          </ac:spMkLst>
        </pc:spChg>
        <pc:spChg chg="mod">
          <ac:chgData name="Novotný Václav" userId="00aecb4b-67cc-4027-974c-094005b9ed08" providerId="ADAL" clId="{72BE3291-2973-428A-AEAB-538BF5DF7728}" dt="2022-09-10T15:00:07.416" v="1847" actId="20577"/>
          <ac:spMkLst>
            <pc:docMk/>
            <pc:sldMk cId="3636235253" sldId="314"/>
            <ac:spMk id="3" creationId="{359243B4-3487-8D12-0ED2-9B3D7D0CD893}"/>
          </ac:spMkLst>
        </pc:spChg>
        <pc:spChg chg="add del">
          <ac:chgData name="Novotný Václav" userId="00aecb4b-67cc-4027-974c-094005b9ed08" providerId="ADAL" clId="{72BE3291-2973-428A-AEAB-538BF5DF7728}" dt="2022-09-10T14:02:24.864" v="1198" actId="478"/>
          <ac:spMkLst>
            <pc:docMk/>
            <pc:sldMk cId="3636235253" sldId="314"/>
            <ac:spMk id="5" creationId="{1A5E7FDC-82F8-E04D-3CB1-1B3D4263E708}"/>
          </ac:spMkLst>
        </pc:spChg>
        <pc:spChg chg="add del">
          <ac:chgData name="Novotný Václav" userId="00aecb4b-67cc-4027-974c-094005b9ed08" providerId="ADAL" clId="{72BE3291-2973-428A-AEAB-538BF5DF7728}" dt="2022-09-10T14:12:15.034" v="1206"/>
          <ac:spMkLst>
            <pc:docMk/>
            <pc:sldMk cId="3636235253" sldId="314"/>
            <ac:spMk id="8" creationId="{647CE5DE-F726-0566-A615-383AED50E35E}"/>
          </ac:spMkLst>
        </pc:spChg>
        <pc:spChg chg="add del">
          <ac:chgData name="Novotný Václav" userId="00aecb4b-67cc-4027-974c-094005b9ed08" providerId="ADAL" clId="{72BE3291-2973-428A-AEAB-538BF5DF7728}" dt="2022-09-10T14:12:35.398" v="1211" actId="478"/>
          <ac:spMkLst>
            <pc:docMk/>
            <pc:sldMk cId="3636235253" sldId="314"/>
            <ac:spMk id="9" creationId="{4A9375CF-AC41-D3DF-58F2-A448BA602DAF}"/>
          </ac:spMkLst>
        </pc:spChg>
        <pc:spChg chg="add del mod">
          <ac:chgData name="Novotný Václav" userId="00aecb4b-67cc-4027-974c-094005b9ed08" providerId="ADAL" clId="{72BE3291-2973-428A-AEAB-538BF5DF7728}" dt="2022-09-10T14:12:33.692" v="1209" actId="478"/>
          <ac:spMkLst>
            <pc:docMk/>
            <pc:sldMk cId="3636235253" sldId="314"/>
            <ac:spMk id="10" creationId="{10DD5B27-AEBB-1C08-7B15-A62A3477EFD5}"/>
          </ac:spMkLst>
        </pc:spChg>
        <pc:spChg chg="add del">
          <ac:chgData name="Novotný Václav" userId="00aecb4b-67cc-4027-974c-094005b9ed08" providerId="ADAL" clId="{72BE3291-2973-428A-AEAB-538BF5DF7728}" dt="2022-09-10T14:12:38.850" v="1213"/>
          <ac:spMkLst>
            <pc:docMk/>
            <pc:sldMk cId="3636235253" sldId="314"/>
            <ac:spMk id="11" creationId="{F6529D4F-DE7C-E628-C7FB-87D4797CFFFA}"/>
          </ac:spMkLst>
        </pc:spChg>
        <pc:spChg chg="add del">
          <ac:chgData name="Novotný Václav" userId="00aecb4b-67cc-4027-974c-094005b9ed08" providerId="ADAL" clId="{72BE3291-2973-428A-AEAB-538BF5DF7728}" dt="2022-09-10T14:12:46.492" v="1215" actId="478"/>
          <ac:spMkLst>
            <pc:docMk/>
            <pc:sldMk cId="3636235253" sldId="314"/>
            <ac:spMk id="12" creationId="{A78541F5-598E-0B61-AD66-2E94BF5E422A}"/>
          </ac:spMkLst>
        </pc:spChg>
        <pc:spChg chg="add del">
          <ac:chgData name="Novotný Václav" userId="00aecb4b-67cc-4027-974c-094005b9ed08" providerId="ADAL" clId="{72BE3291-2973-428A-AEAB-538BF5DF7728}" dt="2022-09-10T14:13:54.848" v="1224"/>
          <ac:spMkLst>
            <pc:docMk/>
            <pc:sldMk cId="3636235253" sldId="314"/>
            <ac:spMk id="15" creationId="{FFE6BB02-E22C-6A40-4405-C93B516DEF5A}"/>
          </ac:spMkLst>
        </pc:spChg>
        <pc:spChg chg="add del">
          <ac:chgData name="Novotný Václav" userId="00aecb4b-67cc-4027-974c-094005b9ed08" providerId="ADAL" clId="{72BE3291-2973-428A-AEAB-538BF5DF7728}" dt="2022-09-10T14:18:56.779" v="1248" actId="478"/>
          <ac:spMkLst>
            <pc:docMk/>
            <pc:sldMk cId="3636235253" sldId="314"/>
            <ac:spMk id="20" creationId="{935097A9-542D-F561-DE5A-C74ADDE10F37}"/>
          </ac:spMkLst>
        </pc:spChg>
        <pc:picChg chg="add del">
          <ac:chgData name="Novotný Václav" userId="00aecb4b-67cc-4027-974c-094005b9ed08" providerId="ADAL" clId="{72BE3291-2973-428A-AEAB-538BF5DF7728}" dt="2022-09-10T14:09:35.311" v="1204" actId="478"/>
          <ac:picMkLst>
            <pc:docMk/>
            <pc:sldMk cId="3636235253" sldId="314"/>
            <ac:picMk id="7" creationId="{C2C960B1-1517-CDE6-BDA4-20F64CB8E014}"/>
          </ac:picMkLst>
        </pc:picChg>
        <pc:picChg chg="add mod">
          <ac:chgData name="Novotný Václav" userId="00aecb4b-67cc-4027-974c-094005b9ed08" providerId="ADAL" clId="{72BE3291-2973-428A-AEAB-538BF5DF7728}" dt="2022-09-10T14:13:04.980" v="1222" actId="14100"/>
          <ac:picMkLst>
            <pc:docMk/>
            <pc:sldMk cId="3636235253" sldId="314"/>
            <ac:picMk id="14" creationId="{D424D0F4-D118-966C-BAD8-3C7FACE9C6FF}"/>
          </ac:picMkLst>
        </pc:picChg>
        <pc:picChg chg="add mod">
          <ac:chgData name="Novotný Václav" userId="00aecb4b-67cc-4027-974c-094005b9ed08" providerId="ADAL" clId="{72BE3291-2973-428A-AEAB-538BF5DF7728}" dt="2022-09-10T14:14:05.248" v="1227" actId="1076"/>
          <ac:picMkLst>
            <pc:docMk/>
            <pc:sldMk cId="3636235253" sldId="314"/>
            <ac:picMk id="17" creationId="{410BEFC9-5F7B-6027-2FA3-64D3F83F98C2}"/>
          </ac:picMkLst>
        </pc:picChg>
        <pc:picChg chg="add mod modCrop">
          <ac:chgData name="Novotný Václav" userId="00aecb4b-67cc-4027-974c-094005b9ed08" providerId="ADAL" clId="{72BE3291-2973-428A-AEAB-538BF5DF7728}" dt="2022-09-10T14:15:04.230" v="1234" actId="1076"/>
          <ac:picMkLst>
            <pc:docMk/>
            <pc:sldMk cId="3636235253" sldId="314"/>
            <ac:picMk id="19" creationId="{A21A3B23-09B1-4E11-8097-C6D4585D6E7D}"/>
          </ac:picMkLst>
        </pc:picChg>
        <pc:picChg chg="add mod">
          <ac:chgData name="Novotný Václav" userId="00aecb4b-67cc-4027-974c-094005b9ed08" providerId="ADAL" clId="{72BE3291-2973-428A-AEAB-538BF5DF7728}" dt="2022-09-10T14:19:10.402" v="1252" actId="14100"/>
          <ac:picMkLst>
            <pc:docMk/>
            <pc:sldMk cId="3636235253" sldId="314"/>
            <ac:picMk id="22" creationId="{B83D64CE-13BD-F1D6-C8BF-3A723DAAF5C2}"/>
          </ac:picMkLst>
        </pc:picChg>
        <pc:picChg chg="add mod">
          <ac:chgData name="Novotný Václav" userId="00aecb4b-67cc-4027-974c-094005b9ed08" providerId="ADAL" clId="{72BE3291-2973-428A-AEAB-538BF5DF7728}" dt="2022-09-10T14:16:19.156" v="1242" actId="14100"/>
          <ac:picMkLst>
            <pc:docMk/>
            <pc:sldMk cId="3636235253" sldId="314"/>
            <ac:picMk id="7170" creationId="{6B0F2F19-3245-C823-D824-FFDD5DDE335D}"/>
          </ac:picMkLst>
        </pc:picChg>
        <pc:picChg chg="add mod">
          <ac:chgData name="Novotný Václav" userId="00aecb4b-67cc-4027-974c-094005b9ed08" providerId="ADAL" clId="{72BE3291-2973-428A-AEAB-538BF5DF7728}" dt="2022-09-10T14:16:23.683" v="1244" actId="1076"/>
          <ac:picMkLst>
            <pc:docMk/>
            <pc:sldMk cId="3636235253" sldId="314"/>
            <ac:picMk id="7174" creationId="{50454810-3FCF-A8D4-066C-2CD326A7F97D}"/>
          </ac:picMkLst>
        </pc:picChg>
        <pc:picChg chg="add mod">
          <ac:chgData name="Novotný Václav" userId="00aecb4b-67cc-4027-974c-094005b9ed08" providerId="ADAL" clId="{72BE3291-2973-428A-AEAB-538BF5DF7728}" dt="2022-09-10T14:16:27.708" v="1246" actId="14100"/>
          <ac:picMkLst>
            <pc:docMk/>
            <pc:sldMk cId="3636235253" sldId="314"/>
            <ac:picMk id="7188" creationId="{A5E7242F-2A20-5E50-1AC0-41DFD814A132}"/>
          </ac:picMkLst>
        </pc:picChg>
      </pc:sldChg>
      <pc:sldChg chg="modSp mod ord modAnim">
        <pc:chgData name="Novotný Václav" userId="00aecb4b-67cc-4027-974c-094005b9ed08" providerId="ADAL" clId="{72BE3291-2973-428A-AEAB-538BF5DF7728}" dt="2022-09-11T14:02:38.782" v="3229"/>
        <pc:sldMkLst>
          <pc:docMk/>
          <pc:sldMk cId="120429097" sldId="315"/>
        </pc:sldMkLst>
        <pc:spChg chg="mod">
          <ac:chgData name="Novotný Václav" userId="00aecb4b-67cc-4027-974c-094005b9ed08" providerId="ADAL" clId="{72BE3291-2973-428A-AEAB-538BF5DF7728}" dt="2022-09-11T14:02:17.482" v="3228"/>
          <ac:spMkLst>
            <pc:docMk/>
            <pc:sldMk cId="120429097" sldId="315"/>
            <ac:spMk id="10" creationId="{D386F177-4ACA-D3C6-5735-C6BAD0926560}"/>
          </ac:spMkLst>
        </pc:spChg>
        <pc:spChg chg="mod">
          <ac:chgData name="Novotný Václav" userId="00aecb4b-67cc-4027-974c-094005b9ed08" providerId="ADAL" clId="{72BE3291-2973-428A-AEAB-538BF5DF7728}" dt="2022-09-10T14:51:50.075" v="1785"/>
          <ac:spMkLst>
            <pc:docMk/>
            <pc:sldMk cId="120429097" sldId="315"/>
            <ac:spMk id="38" creationId="{91896D28-0C30-B1FB-9341-35D763E5AEEA}"/>
          </ac:spMkLst>
        </pc:spChg>
      </pc:sldChg>
      <pc:sldChg chg="addSp modSp mod modAnim">
        <pc:chgData name="Novotný Václav" userId="00aecb4b-67cc-4027-974c-094005b9ed08" providerId="ADAL" clId="{72BE3291-2973-428A-AEAB-538BF5DF7728}" dt="2022-09-11T14:01:54.737" v="3227"/>
        <pc:sldMkLst>
          <pc:docMk/>
          <pc:sldMk cId="1863727831" sldId="317"/>
        </pc:sldMkLst>
        <pc:spChg chg="mod">
          <ac:chgData name="Novotný Václav" userId="00aecb4b-67cc-4027-974c-094005b9ed08" providerId="ADAL" clId="{72BE3291-2973-428A-AEAB-538BF5DF7728}" dt="2022-09-11T08:53:41.734" v="3129"/>
          <ac:spMkLst>
            <pc:docMk/>
            <pc:sldMk cId="1863727831" sldId="317"/>
            <ac:spMk id="10" creationId="{D386F177-4ACA-D3C6-5735-C6BAD0926560}"/>
          </ac:spMkLst>
        </pc:spChg>
        <pc:spChg chg="mod">
          <ac:chgData name="Novotný Václav" userId="00aecb4b-67cc-4027-974c-094005b9ed08" providerId="ADAL" clId="{72BE3291-2973-428A-AEAB-538BF5DF7728}" dt="2022-09-10T14:48:31.422" v="1699" actId="20577"/>
          <ac:spMkLst>
            <pc:docMk/>
            <pc:sldMk cId="1863727831" sldId="317"/>
            <ac:spMk id="38" creationId="{91896D28-0C30-B1FB-9341-35D763E5AEEA}"/>
          </ac:spMkLst>
        </pc:spChg>
        <pc:picChg chg="mod">
          <ac:chgData name="Novotný Václav" userId="00aecb4b-67cc-4027-974c-094005b9ed08" providerId="ADAL" clId="{72BE3291-2973-428A-AEAB-538BF5DF7728}" dt="2022-09-10T14:47:41.011" v="1674" actId="1076"/>
          <ac:picMkLst>
            <pc:docMk/>
            <pc:sldMk cId="1863727831" sldId="317"/>
            <ac:picMk id="2" creationId="{5290B77D-7BBC-CAB2-9CDB-3496B6DDBA99}"/>
          </ac:picMkLst>
        </pc:picChg>
        <pc:picChg chg="add mod">
          <ac:chgData name="Novotný Václav" userId="00aecb4b-67cc-4027-974c-094005b9ed08" providerId="ADAL" clId="{72BE3291-2973-428A-AEAB-538BF5DF7728}" dt="2022-09-11T14:01:02.718" v="3221" actId="1076"/>
          <ac:picMkLst>
            <pc:docMk/>
            <pc:sldMk cId="1863727831" sldId="317"/>
            <ac:picMk id="5" creationId="{5DE9E74E-E4F7-A272-EC59-C1EA5A1100A5}"/>
          </ac:picMkLst>
        </pc:picChg>
        <pc:picChg chg="add mod">
          <ac:chgData name="Novotný Václav" userId="00aecb4b-67cc-4027-974c-094005b9ed08" providerId="ADAL" clId="{72BE3291-2973-428A-AEAB-538BF5DF7728}" dt="2022-09-10T14:51:39.056" v="1782" actId="1076"/>
          <ac:picMkLst>
            <pc:docMk/>
            <pc:sldMk cId="1863727831" sldId="317"/>
            <ac:picMk id="11266" creationId="{D17C6DC5-22AF-849B-AFAA-6B31FB828936}"/>
          </ac:picMkLst>
        </pc:picChg>
      </pc:sldChg>
      <pc:sldChg chg="modSp mod ord modAnim">
        <pc:chgData name="Novotný Václav" userId="00aecb4b-67cc-4027-974c-094005b9ed08" providerId="ADAL" clId="{72BE3291-2973-428A-AEAB-538BF5DF7728}" dt="2022-09-10T16:27:34.920" v="3022"/>
        <pc:sldMkLst>
          <pc:docMk/>
          <pc:sldMk cId="1929049182" sldId="318"/>
        </pc:sldMkLst>
        <pc:spChg chg="mod">
          <ac:chgData name="Novotný Václav" userId="00aecb4b-67cc-4027-974c-094005b9ed08" providerId="ADAL" clId="{72BE3291-2973-428A-AEAB-538BF5DF7728}" dt="2022-09-10T14:30:25.477" v="1607" actId="20577"/>
          <ac:spMkLst>
            <pc:docMk/>
            <pc:sldMk cId="1929049182" sldId="318"/>
            <ac:spMk id="2" creationId="{6CA3CB79-2045-287B-BEA4-E9D443A5CCAF}"/>
          </ac:spMkLst>
        </pc:spChg>
      </pc:sldChg>
      <pc:sldChg chg="addSp modSp mod ord modAnim">
        <pc:chgData name="Novotný Václav" userId="00aecb4b-67cc-4027-974c-094005b9ed08" providerId="ADAL" clId="{72BE3291-2973-428A-AEAB-538BF5DF7728}" dt="2022-09-11T13:25:30.174" v="3207"/>
        <pc:sldMkLst>
          <pc:docMk/>
          <pc:sldMk cId="4055546358" sldId="319"/>
        </pc:sldMkLst>
        <pc:spChg chg="mod">
          <ac:chgData name="Novotný Václav" userId="00aecb4b-67cc-4027-974c-094005b9ed08" providerId="ADAL" clId="{72BE3291-2973-428A-AEAB-538BF5DF7728}" dt="2022-09-10T09:32:02.213" v="1110" actId="1076"/>
          <ac:spMkLst>
            <pc:docMk/>
            <pc:sldMk cId="4055546358" sldId="319"/>
            <ac:spMk id="5" creationId="{1CC51A53-0B30-5BF8-4491-38B6ABB50DE0}"/>
          </ac:spMkLst>
        </pc:spChg>
        <pc:picChg chg="add mod">
          <ac:chgData name="Novotný Václav" userId="00aecb4b-67cc-4027-974c-094005b9ed08" providerId="ADAL" clId="{72BE3291-2973-428A-AEAB-538BF5DF7728}" dt="2022-09-10T09:32:50.230" v="1114" actId="1076"/>
          <ac:picMkLst>
            <pc:docMk/>
            <pc:sldMk cId="4055546358" sldId="319"/>
            <ac:picMk id="2050" creationId="{0C11FE50-D3EE-612B-5A26-42AA45F3708C}"/>
          </ac:picMkLst>
        </pc:picChg>
      </pc:sldChg>
      <pc:sldChg chg="del">
        <pc:chgData name="Novotný Václav" userId="00aecb4b-67cc-4027-974c-094005b9ed08" providerId="ADAL" clId="{72BE3291-2973-428A-AEAB-538BF5DF7728}" dt="2022-09-10T14:47:30.084" v="1673" actId="47"/>
        <pc:sldMkLst>
          <pc:docMk/>
          <pc:sldMk cId="1434934526" sldId="320"/>
        </pc:sldMkLst>
      </pc:sldChg>
      <pc:sldChg chg="addSp delSp modSp new mod ord modClrScheme modAnim chgLayout">
        <pc:chgData name="Novotný Václav" userId="00aecb4b-67cc-4027-974c-094005b9ed08" providerId="ADAL" clId="{72BE3291-2973-428A-AEAB-538BF5DF7728}" dt="2022-09-11T09:30:44.733" v="3181"/>
        <pc:sldMkLst>
          <pc:docMk/>
          <pc:sldMk cId="2971690198" sldId="321"/>
        </pc:sldMkLst>
        <pc:spChg chg="del">
          <ac:chgData name="Novotný Václav" userId="00aecb4b-67cc-4027-974c-094005b9ed08" providerId="ADAL" clId="{72BE3291-2973-428A-AEAB-538BF5DF7728}" dt="2022-09-10T08:15:04.684" v="52" actId="700"/>
          <ac:spMkLst>
            <pc:docMk/>
            <pc:sldMk cId="2971690198" sldId="321"/>
            <ac:spMk id="2" creationId="{4E067257-548E-D1FB-CA63-0CE3D18016F0}"/>
          </ac:spMkLst>
        </pc:spChg>
        <pc:spChg chg="del">
          <ac:chgData name="Novotný Václav" userId="00aecb4b-67cc-4027-974c-094005b9ed08" providerId="ADAL" clId="{72BE3291-2973-428A-AEAB-538BF5DF7728}" dt="2022-09-10T08:15:04.684" v="52" actId="700"/>
          <ac:spMkLst>
            <pc:docMk/>
            <pc:sldMk cId="2971690198" sldId="321"/>
            <ac:spMk id="3" creationId="{BA05B20F-BA97-703D-F071-BEE35442820D}"/>
          </ac:spMkLst>
        </pc:spChg>
        <pc:spChg chg="mod ord">
          <ac:chgData name="Novotný Václav" userId="00aecb4b-67cc-4027-974c-094005b9ed08" providerId="ADAL" clId="{72BE3291-2973-428A-AEAB-538BF5DF7728}" dt="2022-09-11T09:30:44.733" v="3181"/>
          <ac:spMkLst>
            <pc:docMk/>
            <pc:sldMk cId="2971690198" sldId="321"/>
            <ac:spMk id="4" creationId="{9936901E-82C7-E030-416F-FC97652F49BE}"/>
          </ac:spMkLst>
        </pc:spChg>
        <pc:spChg chg="add del mod ord">
          <ac:chgData name="Novotný Václav" userId="00aecb4b-67cc-4027-974c-094005b9ed08" providerId="ADAL" clId="{72BE3291-2973-428A-AEAB-538BF5DF7728}" dt="2022-09-10T08:15:09.853" v="55" actId="700"/>
          <ac:spMkLst>
            <pc:docMk/>
            <pc:sldMk cId="2971690198" sldId="321"/>
            <ac:spMk id="5" creationId="{B48728D9-36E0-E32E-274E-314BED8F06E5}"/>
          </ac:spMkLst>
        </pc:spChg>
        <pc:spChg chg="add del mod ord">
          <ac:chgData name="Novotný Václav" userId="00aecb4b-67cc-4027-974c-094005b9ed08" providerId="ADAL" clId="{72BE3291-2973-428A-AEAB-538BF5DF7728}" dt="2022-09-10T08:15:09.853" v="55" actId="700"/>
          <ac:spMkLst>
            <pc:docMk/>
            <pc:sldMk cId="2971690198" sldId="321"/>
            <ac:spMk id="6" creationId="{5ABE03BD-EAD7-1140-B3E7-1A67E113D4A3}"/>
          </ac:spMkLst>
        </pc:spChg>
        <pc:spChg chg="add mod ord">
          <ac:chgData name="Novotný Václav" userId="00aecb4b-67cc-4027-974c-094005b9ed08" providerId="ADAL" clId="{72BE3291-2973-428A-AEAB-538BF5DF7728}" dt="2022-09-11T09:30:40.153" v="3180"/>
          <ac:spMkLst>
            <pc:docMk/>
            <pc:sldMk cId="2971690198" sldId="321"/>
            <ac:spMk id="7" creationId="{121E91F0-1489-4889-0A2E-E5692AFFFF7D}"/>
          </ac:spMkLst>
        </pc:spChg>
        <pc:spChg chg="add mod ord">
          <ac:chgData name="Novotný Václav" userId="00aecb4b-67cc-4027-974c-094005b9ed08" providerId="ADAL" clId="{72BE3291-2973-428A-AEAB-538BF5DF7728}" dt="2022-09-11T09:29:27.931" v="3171" actId="20577"/>
          <ac:spMkLst>
            <pc:docMk/>
            <pc:sldMk cId="2971690198" sldId="321"/>
            <ac:spMk id="8" creationId="{799D67F3-2CEB-8D80-325F-5ED01568E883}"/>
          </ac:spMkLst>
        </pc:spChg>
      </pc:sldChg>
      <pc:sldChg chg="new del">
        <pc:chgData name="Novotný Václav" userId="00aecb4b-67cc-4027-974c-094005b9ed08" providerId="ADAL" clId="{72BE3291-2973-428A-AEAB-538BF5DF7728}" dt="2022-09-10T08:33:05.219" v="207" actId="47"/>
        <pc:sldMkLst>
          <pc:docMk/>
          <pc:sldMk cId="2959981124" sldId="322"/>
        </pc:sldMkLst>
      </pc:sldChg>
      <pc:sldChg chg="addSp delSp modSp new mod modAnim chgLayout">
        <pc:chgData name="Novotný Václav" userId="00aecb4b-67cc-4027-974c-094005b9ed08" providerId="ADAL" clId="{72BE3291-2973-428A-AEAB-538BF5DF7728}" dt="2022-09-10T16:29:41.340" v="3056"/>
        <pc:sldMkLst>
          <pc:docMk/>
          <pc:sldMk cId="3455198651" sldId="322"/>
        </pc:sldMkLst>
        <pc:spChg chg="add del">
          <ac:chgData name="Novotný Václav" userId="00aecb4b-67cc-4027-974c-094005b9ed08" providerId="ADAL" clId="{72BE3291-2973-428A-AEAB-538BF5DF7728}" dt="2022-09-10T08:33:19.185" v="211" actId="22"/>
          <ac:spMkLst>
            <pc:docMk/>
            <pc:sldMk cId="3455198651" sldId="322"/>
            <ac:spMk id="2" creationId="{671818C5-6E5A-E7D1-E6D9-3C997428C7E2}"/>
          </ac:spMkLst>
        </pc:spChg>
        <pc:spChg chg="del">
          <ac:chgData name="Novotný Václav" userId="00aecb4b-67cc-4027-974c-094005b9ed08" providerId="ADAL" clId="{72BE3291-2973-428A-AEAB-538BF5DF7728}" dt="2022-09-10T08:33:23.329" v="212" actId="478"/>
          <ac:spMkLst>
            <pc:docMk/>
            <pc:sldMk cId="3455198651" sldId="322"/>
            <ac:spMk id="3" creationId="{98929868-38B2-6AD0-0BA2-8E407E16E205}"/>
          </ac:spMkLst>
        </pc:spChg>
        <pc:spChg chg="del">
          <ac:chgData name="Novotný Václav" userId="00aecb4b-67cc-4027-974c-094005b9ed08" providerId="ADAL" clId="{72BE3291-2973-428A-AEAB-538BF5DF7728}" dt="2022-09-10T08:33:46.700" v="221" actId="478"/>
          <ac:spMkLst>
            <pc:docMk/>
            <pc:sldMk cId="3455198651" sldId="322"/>
            <ac:spMk id="4" creationId="{7208060B-C38E-738F-AC0F-E20B9A537B49}"/>
          </ac:spMkLst>
        </pc:spChg>
        <pc:spChg chg="add del mod">
          <ac:chgData name="Novotný Václav" userId="00aecb4b-67cc-4027-974c-094005b9ed08" providerId="ADAL" clId="{72BE3291-2973-428A-AEAB-538BF5DF7728}" dt="2022-09-10T08:33:36.555" v="217" actId="478"/>
          <ac:spMkLst>
            <pc:docMk/>
            <pc:sldMk cId="3455198651" sldId="322"/>
            <ac:spMk id="12" creationId="{6AA3D44E-D9AD-3192-44E1-67EEA0CB0608}"/>
          </ac:spMkLst>
        </pc:spChg>
        <pc:spChg chg="add mod ord">
          <ac:chgData name="Novotný Václav" userId="00aecb4b-67cc-4027-974c-094005b9ed08" providerId="ADAL" clId="{72BE3291-2973-428A-AEAB-538BF5DF7728}" dt="2022-09-10T15:03:19.759" v="1907" actId="20577"/>
          <ac:spMkLst>
            <pc:docMk/>
            <pc:sldMk cId="3455198651" sldId="322"/>
            <ac:spMk id="15" creationId="{B01760EF-8A8E-DA21-82C1-82C76594FEC8}"/>
          </ac:spMkLst>
        </pc:spChg>
        <pc:spChg chg="add del mod ord">
          <ac:chgData name="Novotný Václav" userId="00aecb4b-67cc-4027-974c-094005b9ed08" providerId="ADAL" clId="{72BE3291-2973-428A-AEAB-538BF5DF7728}" dt="2022-09-10T15:03:22.370" v="1908" actId="478"/>
          <ac:spMkLst>
            <pc:docMk/>
            <pc:sldMk cId="3455198651" sldId="322"/>
            <ac:spMk id="16" creationId="{D23BAFAD-2B7F-2C7D-B2E9-7EF387BE540F}"/>
          </ac:spMkLst>
        </pc:spChg>
        <pc:spChg chg="add del mod ord">
          <ac:chgData name="Novotný Václav" userId="00aecb4b-67cc-4027-974c-094005b9ed08" providerId="ADAL" clId="{72BE3291-2973-428A-AEAB-538BF5DF7728}" dt="2022-09-10T15:03:23.515" v="1909" actId="478"/>
          <ac:spMkLst>
            <pc:docMk/>
            <pc:sldMk cId="3455198651" sldId="322"/>
            <ac:spMk id="17" creationId="{1EDE5162-AC0D-810F-584B-EDE47584BA3D}"/>
          </ac:spMkLst>
        </pc:spChg>
        <pc:picChg chg="add del mod ord">
          <ac:chgData name="Novotný Václav" userId="00aecb4b-67cc-4027-974c-094005b9ed08" providerId="ADAL" clId="{72BE3291-2973-428A-AEAB-538BF5DF7728}" dt="2022-09-10T08:33:12.116" v="210" actId="22"/>
          <ac:picMkLst>
            <pc:docMk/>
            <pc:sldMk cId="3455198651" sldId="322"/>
            <ac:picMk id="6" creationId="{3C073518-8906-40B7-BD70-80854717DD4B}"/>
          </ac:picMkLst>
        </pc:picChg>
        <pc:picChg chg="add del mod ord">
          <ac:chgData name="Novotný Václav" userId="00aecb4b-67cc-4027-974c-094005b9ed08" providerId="ADAL" clId="{72BE3291-2973-428A-AEAB-538BF5DF7728}" dt="2022-09-10T08:33:34.697" v="216" actId="478"/>
          <ac:picMkLst>
            <pc:docMk/>
            <pc:sldMk cId="3455198651" sldId="322"/>
            <ac:picMk id="8" creationId="{45A4362D-3940-FC3F-218E-3EDA97E462DF}"/>
          </ac:picMkLst>
        </pc:picChg>
        <pc:picChg chg="add del mod">
          <ac:chgData name="Novotný Václav" userId="00aecb4b-67cc-4027-974c-094005b9ed08" providerId="ADAL" clId="{72BE3291-2973-428A-AEAB-538BF5DF7728}" dt="2022-09-10T15:02:55.908" v="1859" actId="478"/>
          <ac:picMkLst>
            <pc:docMk/>
            <pc:sldMk cId="3455198651" sldId="322"/>
            <ac:picMk id="10" creationId="{C466360C-141B-5981-9F67-C304FB90A1CC}"/>
          </ac:picMkLst>
        </pc:picChg>
        <pc:picChg chg="add mod">
          <ac:chgData name="Novotný Václav" userId="00aecb4b-67cc-4027-974c-094005b9ed08" providerId="ADAL" clId="{72BE3291-2973-428A-AEAB-538BF5DF7728}" dt="2022-09-10T15:03:29.642" v="1910" actId="1076"/>
          <ac:picMkLst>
            <pc:docMk/>
            <pc:sldMk cId="3455198651" sldId="322"/>
            <ac:picMk id="14" creationId="{3438E67B-2BE4-968A-562D-8DFA24A8F05E}"/>
          </ac:picMkLst>
        </pc:picChg>
      </pc:sldChg>
      <pc:sldChg chg="modSp new mod">
        <pc:chgData name="Novotný Václav" userId="00aecb4b-67cc-4027-974c-094005b9ed08" providerId="ADAL" clId="{72BE3291-2973-428A-AEAB-538BF5DF7728}" dt="2022-09-11T14:05:36.004" v="3249" actId="1076"/>
        <pc:sldMkLst>
          <pc:docMk/>
          <pc:sldMk cId="2818225202" sldId="323"/>
        </pc:sldMkLst>
        <pc:spChg chg="mod">
          <ac:chgData name="Novotný Václav" userId="00aecb4b-67cc-4027-974c-094005b9ed08" providerId="ADAL" clId="{72BE3291-2973-428A-AEAB-538BF5DF7728}" dt="2022-09-11T14:05:36.004" v="3249" actId="1076"/>
          <ac:spMkLst>
            <pc:docMk/>
            <pc:sldMk cId="2818225202" sldId="323"/>
            <ac:spMk id="2" creationId="{6A7BF190-C05C-06B5-1C11-39AE48D274BA}"/>
          </ac:spMkLst>
        </pc:spChg>
        <pc:spChg chg="mod">
          <ac:chgData name="Novotný Václav" userId="00aecb4b-67cc-4027-974c-094005b9ed08" providerId="ADAL" clId="{72BE3291-2973-428A-AEAB-538BF5DF7728}" dt="2022-09-10T08:36:14.039" v="262" actId="20577"/>
          <ac:spMkLst>
            <pc:docMk/>
            <pc:sldMk cId="2818225202" sldId="323"/>
            <ac:spMk id="3" creationId="{1F566D6F-AEBD-27F6-E996-2BBFE28E1C25}"/>
          </ac:spMkLst>
        </pc:spChg>
      </pc:sldChg>
      <pc:sldChg chg="addSp delSp modSp new del mod modClrScheme chgLayout">
        <pc:chgData name="Novotný Václav" userId="00aecb4b-67cc-4027-974c-094005b9ed08" providerId="ADAL" clId="{72BE3291-2973-428A-AEAB-538BF5DF7728}" dt="2022-09-10T14:58:48.674" v="1818" actId="47"/>
        <pc:sldMkLst>
          <pc:docMk/>
          <pc:sldMk cId="555539533" sldId="324"/>
        </pc:sldMkLst>
        <pc:spChg chg="del mod ord">
          <ac:chgData name="Novotný Václav" userId="00aecb4b-67cc-4027-974c-094005b9ed08" providerId="ADAL" clId="{72BE3291-2973-428A-AEAB-538BF5DF7728}" dt="2022-09-10T08:37:44.628" v="315" actId="700"/>
          <ac:spMkLst>
            <pc:docMk/>
            <pc:sldMk cId="555539533" sldId="324"/>
            <ac:spMk id="2" creationId="{E2E465F8-4FDF-EB35-601A-A569EC14807C}"/>
          </ac:spMkLst>
        </pc:spChg>
        <pc:spChg chg="del mod ord">
          <ac:chgData name="Novotný Václav" userId="00aecb4b-67cc-4027-974c-094005b9ed08" providerId="ADAL" clId="{72BE3291-2973-428A-AEAB-538BF5DF7728}" dt="2022-09-10T08:37:44.628" v="315" actId="700"/>
          <ac:spMkLst>
            <pc:docMk/>
            <pc:sldMk cId="555539533" sldId="324"/>
            <ac:spMk id="3" creationId="{FDF25A3B-2158-E9C9-A3A4-74395EFA2363}"/>
          </ac:spMkLst>
        </pc:spChg>
        <pc:spChg chg="mod ord">
          <ac:chgData name="Novotný Václav" userId="00aecb4b-67cc-4027-974c-094005b9ed08" providerId="ADAL" clId="{72BE3291-2973-428A-AEAB-538BF5DF7728}" dt="2022-09-10T08:49:51.041" v="559" actId="20577"/>
          <ac:spMkLst>
            <pc:docMk/>
            <pc:sldMk cId="555539533" sldId="324"/>
            <ac:spMk id="4" creationId="{C976840F-E150-49C0-2507-C3A49E89B5B8}"/>
          </ac:spMkLst>
        </pc:spChg>
        <pc:spChg chg="add mod ord">
          <ac:chgData name="Novotný Václav" userId="00aecb4b-67cc-4027-974c-094005b9ed08" providerId="ADAL" clId="{72BE3291-2973-428A-AEAB-538BF5DF7728}" dt="2022-09-10T08:54:06.438" v="727" actId="20577"/>
          <ac:spMkLst>
            <pc:docMk/>
            <pc:sldMk cId="555539533" sldId="324"/>
            <ac:spMk id="5" creationId="{84041C32-9AA1-D9CD-C87A-769E19CCB45B}"/>
          </ac:spMkLst>
        </pc:spChg>
        <pc:spChg chg="add mod ord">
          <ac:chgData name="Novotný Václav" userId="00aecb4b-67cc-4027-974c-094005b9ed08" providerId="ADAL" clId="{72BE3291-2973-428A-AEAB-538BF5DF7728}" dt="2022-09-10T09:02:56.856" v="1075" actId="20577"/>
          <ac:spMkLst>
            <pc:docMk/>
            <pc:sldMk cId="555539533" sldId="324"/>
            <ac:spMk id="6" creationId="{10C3AF57-F413-B9FF-AE38-86BF84E984DF}"/>
          </ac:spMkLst>
        </pc:spChg>
        <pc:spChg chg="add del">
          <ac:chgData name="Novotný Václav" userId="00aecb4b-67cc-4027-974c-094005b9ed08" providerId="ADAL" clId="{72BE3291-2973-428A-AEAB-538BF5DF7728}" dt="2022-09-10T08:38:07.806" v="320" actId="11529"/>
          <ac:spMkLst>
            <pc:docMk/>
            <pc:sldMk cId="555539533" sldId="324"/>
            <ac:spMk id="8" creationId="{1497C395-E639-088B-EBF4-9D58A70D55CD}"/>
          </ac:spMkLst>
        </pc:spChg>
        <pc:spChg chg="add mod">
          <ac:chgData name="Novotný Václav" userId="00aecb4b-67cc-4027-974c-094005b9ed08" providerId="ADAL" clId="{72BE3291-2973-428A-AEAB-538BF5DF7728}" dt="2022-09-10T08:38:35.772" v="328" actId="1076"/>
          <ac:spMkLst>
            <pc:docMk/>
            <pc:sldMk cId="555539533" sldId="324"/>
            <ac:spMk id="9" creationId="{A9DE8BC4-6B98-8B58-EFB7-6F6871B01BF8}"/>
          </ac:spMkLst>
        </pc:spChg>
        <pc:picChg chg="add mod">
          <ac:chgData name="Novotný Václav" userId="00aecb4b-67cc-4027-974c-094005b9ed08" providerId="ADAL" clId="{72BE3291-2973-428A-AEAB-538BF5DF7728}" dt="2022-09-10T08:38:32.687" v="327" actId="1076"/>
          <ac:picMkLst>
            <pc:docMk/>
            <pc:sldMk cId="555539533" sldId="324"/>
            <ac:picMk id="7" creationId="{7596EF7C-8C82-CABA-024B-6DAF79B537B1}"/>
          </ac:picMkLst>
        </pc:picChg>
        <pc:picChg chg="add mod">
          <ac:chgData name="Novotný Václav" userId="00aecb4b-67cc-4027-974c-094005b9ed08" providerId="ADAL" clId="{72BE3291-2973-428A-AEAB-538BF5DF7728}" dt="2022-09-10T08:41:47.693" v="484" actId="571"/>
          <ac:picMkLst>
            <pc:docMk/>
            <pc:sldMk cId="555539533" sldId="324"/>
            <ac:picMk id="10" creationId="{E92E07BA-6D36-D07C-0FD1-F8B4C59B9941}"/>
          </ac:picMkLst>
        </pc:picChg>
        <pc:picChg chg="add mod">
          <ac:chgData name="Novotný Václav" userId="00aecb4b-67cc-4027-974c-094005b9ed08" providerId="ADAL" clId="{72BE3291-2973-428A-AEAB-538BF5DF7728}" dt="2022-09-10T08:41:47.693" v="484" actId="571"/>
          <ac:picMkLst>
            <pc:docMk/>
            <pc:sldMk cId="555539533" sldId="324"/>
            <ac:picMk id="11" creationId="{FF67A5CA-9ACD-D01D-2BC9-7EDB4FEA64DA}"/>
          </ac:picMkLst>
        </pc:picChg>
        <pc:picChg chg="add del mod">
          <ac:chgData name="Novotný Václav" userId="00aecb4b-67cc-4027-974c-094005b9ed08" providerId="ADAL" clId="{72BE3291-2973-428A-AEAB-538BF5DF7728}" dt="2022-09-10T08:54:11.633" v="728" actId="478"/>
          <ac:picMkLst>
            <pc:docMk/>
            <pc:sldMk cId="555539533" sldId="324"/>
            <ac:picMk id="1026" creationId="{1E2D0179-1649-3FE8-AC52-760B09F012C4}"/>
          </ac:picMkLst>
        </pc:picChg>
        <pc:picChg chg="add del mod">
          <ac:chgData name="Novotný Václav" userId="00aecb4b-67cc-4027-974c-094005b9ed08" providerId="ADAL" clId="{72BE3291-2973-428A-AEAB-538BF5DF7728}" dt="2022-09-10T08:54:11.633" v="728" actId="478"/>
          <ac:picMkLst>
            <pc:docMk/>
            <pc:sldMk cId="555539533" sldId="324"/>
            <ac:picMk id="1028" creationId="{3FEDC2E4-C61B-50B3-691A-8EECD85724A7}"/>
          </ac:picMkLst>
        </pc:picChg>
        <pc:picChg chg="add del mod">
          <ac:chgData name="Novotný Václav" userId="00aecb4b-67cc-4027-974c-094005b9ed08" providerId="ADAL" clId="{72BE3291-2973-428A-AEAB-538BF5DF7728}" dt="2022-09-10T08:54:11.633" v="728" actId="478"/>
          <ac:picMkLst>
            <pc:docMk/>
            <pc:sldMk cId="555539533" sldId="324"/>
            <ac:picMk id="1030" creationId="{3CBBB7BE-19E8-9E8F-E74B-9EEB3BC41522}"/>
          </ac:picMkLst>
        </pc:picChg>
        <pc:picChg chg="add del mod">
          <ac:chgData name="Novotný Václav" userId="00aecb4b-67cc-4027-974c-094005b9ed08" providerId="ADAL" clId="{72BE3291-2973-428A-AEAB-538BF5DF7728}" dt="2022-09-10T08:54:11.633" v="728" actId="478"/>
          <ac:picMkLst>
            <pc:docMk/>
            <pc:sldMk cId="555539533" sldId="324"/>
            <ac:picMk id="1032" creationId="{9890CDE9-C222-D043-23F4-1D1EE405FF1A}"/>
          </ac:picMkLst>
        </pc:picChg>
        <pc:picChg chg="add del mod">
          <ac:chgData name="Novotný Václav" userId="00aecb4b-67cc-4027-974c-094005b9ed08" providerId="ADAL" clId="{72BE3291-2973-428A-AEAB-538BF5DF7728}" dt="2022-09-10T08:54:11.633" v="728" actId="478"/>
          <ac:picMkLst>
            <pc:docMk/>
            <pc:sldMk cId="555539533" sldId="324"/>
            <ac:picMk id="1034" creationId="{D3357FEE-6B03-EE6A-3521-0EF9A2551748}"/>
          </ac:picMkLst>
        </pc:picChg>
      </pc:sldChg>
      <pc:sldChg chg="addSp delSp modSp new mod modClrScheme modAnim chgLayout">
        <pc:chgData name="Novotný Václav" userId="00aecb4b-67cc-4027-974c-094005b9ed08" providerId="ADAL" clId="{72BE3291-2973-428A-AEAB-538BF5DF7728}" dt="2022-09-10T16:31:21.844" v="3083"/>
        <pc:sldMkLst>
          <pc:docMk/>
          <pc:sldMk cId="3513660808" sldId="325"/>
        </pc:sldMkLst>
        <pc:spChg chg="del mod ord">
          <ac:chgData name="Novotný Václav" userId="00aecb4b-67cc-4027-974c-094005b9ed08" providerId="ADAL" clId="{72BE3291-2973-428A-AEAB-538BF5DF7728}" dt="2022-09-10T08:50:03.359" v="579" actId="700"/>
          <ac:spMkLst>
            <pc:docMk/>
            <pc:sldMk cId="3513660808" sldId="325"/>
            <ac:spMk id="2" creationId="{8361110B-04A3-B636-686B-4982ACD35B04}"/>
          </ac:spMkLst>
        </pc:spChg>
        <pc:spChg chg="del mod ord">
          <ac:chgData name="Novotný Václav" userId="00aecb4b-67cc-4027-974c-094005b9ed08" providerId="ADAL" clId="{72BE3291-2973-428A-AEAB-538BF5DF7728}" dt="2022-09-10T08:50:03.359" v="579" actId="700"/>
          <ac:spMkLst>
            <pc:docMk/>
            <pc:sldMk cId="3513660808" sldId="325"/>
            <ac:spMk id="3" creationId="{B0191792-C71F-9CEF-6FD8-7078FD65F1D7}"/>
          </ac:spMkLst>
        </pc:spChg>
        <pc:spChg chg="mod ord">
          <ac:chgData name="Novotný Václav" userId="00aecb4b-67cc-4027-974c-094005b9ed08" providerId="ADAL" clId="{72BE3291-2973-428A-AEAB-538BF5DF7728}" dt="2022-09-10T15:03:55.821" v="1956" actId="20577"/>
          <ac:spMkLst>
            <pc:docMk/>
            <pc:sldMk cId="3513660808" sldId="325"/>
            <ac:spMk id="4" creationId="{B25D9184-CB6D-D70B-6657-DB825EA53E87}"/>
          </ac:spMkLst>
        </pc:spChg>
        <pc:spChg chg="add mod ord">
          <ac:chgData name="Novotný Václav" userId="00aecb4b-67cc-4027-974c-094005b9ed08" providerId="ADAL" clId="{72BE3291-2973-428A-AEAB-538BF5DF7728}" dt="2022-09-10T08:50:03.359" v="579" actId="700"/>
          <ac:spMkLst>
            <pc:docMk/>
            <pc:sldMk cId="3513660808" sldId="325"/>
            <ac:spMk id="5" creationId="{3AC4E70C-CDEA-BF05-1D26-AFA363AEF577}"/>
          </ac:spMkLst>
        </pc:spChg>
        <pc:spChg chg="add mod ord">
          <ac:chgData name="Novotný Václav" userId="00aecb4b-67cc-4027-974c-094005b9ed08" providerId="ADAL" clId="{72BE3291-2973-428A-AEAB-538BF5DF7728}" dt="2022-09-10T15:05:33.842" v="2149" actId="20577"/>
          <ac:spMkLst>
            <pc:docMk/>
            <pc:sldMk cId="3513660808" sldId="325"/>
            <ac:spMk id="6" creationId="{621C6042-3813-B1F3-D933-34771E2B193E}"/>
          </ac:spMkLst>
        </pc:spChg>
        <pc:spChg chg="add mod">
          <ac:chgData name="Novotný Václav" userId="00aecb4b-67cc-4027-974c-094005b9ed08" providerId="ADAL" clId="{72BE3291-2973-428A-AEAB-538BF5DF7728}" dt="2022-09-10T08:51:01.592" v="678" actId="1035"/>
          <ac:spMkLst>
            <pc:docMk/>
            <pc:sldMk cId="3513660808" sldId="325"/>
            <ac:spMk id="10" creationId="{D840CD8A-1725-F815-3C01-A380346BC9F8}"/>
          </ac:spMkLst>
        </pc:spChg>
        <pc:picChg chg="add mod">
          <ac:chgData name="Novotný Václav" userId="00aecb4b-67cc-4027-974c-094005b9ed08" providerId="ADAL" clId="{72BE3291-2973-428A-AEAB-538BF5DF7728}" dt="2022-09-10T15:05:55.817" v="2150" actId="1076"/>
          <ac:picMkLst>
            <pc:docMk/>
            <pc:sldMk cId="3513660808" sldId="325"/>
            <ac:picMk id="7" creationId="{B4F899CF-7004-1403-48DF-D218F0DDC698}"/>
          </ac:picMkLst>
        </pc:picChg>
        <pc:picChg chg="add mod">
          <ac:chgData name="Novotný Václav" userId="00aecb4b-67cc-4027-974c-094005b9ed08" providerId="ADAL" clId="{72BE3291-2973-428A-AEAB-538BF5DF7728}" dt="2022-09-10T15:05:55.817" v="2150" actId="1076"/>
          <ac:picMkLst>
            <pc:docMk/>
            <pc:sldMk cId="3513660808" sldId="325"/>
            <ac:picMk id="8" creationId="{4BEF57AB-5976-12B3-8647-B0E43FC93EAA}"/>
          </ac:picMkLst>
        </pc:picChg>
        <pc:picChg chg="add mod">
          <ac:chgData name="Novotný Václav" userId="00aecb4b-67cc-4027-974c-094005b9ed08" providerId="ADAL" clId="{72BE3291-2973-428A-AEAB-538BF5DF7728}" dt="2022-09-10T08:50:52.421" v="636"/>
          <ac:picMkLst>
            <pc:docMk/>
            <pc:sldMk cId="3513660808" sldId="325"/>
            <ac:picMk id="9" creationId="{23132FD4-8FEC-1767-DD2B-882D2D75161A}"/>
          </ac:picMkLst>
        </pc:picChg>
      </pc:sldChg>
      <pc:sldChg chg="addSp delSp modSp new del mod modClrScheme chgLayout">
        <pc:chgData name="Novotný Václav" userId="00aecb4b-67cc-4027-974c-094005b9ed08" providerId="ADAL" clId="{72BE3291-2973-428A-AEAB-538BF5DF7728}" dt="2022-09-10T15:46:26.459" v="2870" actId="47"/>
        <pc:sldMkLst>
          <pc:docMk/>
          <pc:sldMk cId="700823019" sldId="326"/>
        </pc:sldMkLst>
        <pc:spChg chg="del mod ord">
          <ac:chgData name="Novotný Václav" userId="00aecb4b-67cc-4027-974c-094005b9ed08" providerId="ADAL" clId="{72BE3291-2973-428A-AEAB-538BF5DF7728}" dt="2022-09-10T08:51:18.287" v="700" actId="700"/>
          <ac:spMkLst>
            <pc:docMk/>
            <pc:sldMk cId="700823019" sldId="326"/>
            <ac:spMk id="2" creationId="{8ECBABD2-345F-9D8E-A047-2F65973E84B2}"/>
          </ac:spMkLst>
        </pc:spChg>
        <pc:spChg chg="del mod ord">
          <ac:chgData name="Novotný Václav" userId="00aecb4b-67cc-4027-974c-094005b9ed08" providerId="ADAL" clId="{72BE3291-2973-428A-AEAB-538BF5DF7728}" dt="2022-09-10T08:51:18.287" v="700" actId="700"/>
          <ac:spMkLst>
            <pc:docMk/>
            <pc:sldMk cId="700823019" sldId="326"/>
            <ac:spMk id="3" creationId="{A509E169-BB5D-793A-1D95-CE8B10A0F26A}"/>
          </ac:spMkLst>
        </pc:spChg>
        <pc:spChg chg="mod ord">
          <ac:chgData name="Novotný Václav" userId="00aecb4b-67cc-4027-974c-094005b9ed08" providerId="ADAL" clId="{72BE3291-2973-428A-AEAB-538BF5DF7728}" dt="2022-09-10T08:51:18.287" v="700" actId="700"/>
          <ac:spMkLst>
            <pc:docMk/>
            <pc:sldMk cId="700823019" sldId="326"/>
            <ac:spMk id="4" creationId="{53FE99C3-7B17-E260-827C-AB2CBF18BECD}"/>
          </ac:spMkLst>
        </pc:spChg>
        <pc:spChg chg="add mod ord">
          <ac:chgData name="Novotný Václav" userId="00aecb4b-67cc-4027-974c-094005b9ed08" providerId="ADAL" clId="{72BE3291-2973-428A-AEAB-538BF5DF7728}" dt="2022-09-10T08:51:18.287" v="700" actId="700"/>
          <ac:spMkLst>
            <pc:docMk/>
            <pc:sldMk cId="700823019" sldId="326"/>
            <ac:spMk id="5" creationId="{5C131296-46FD-778E-9114-4056F0A2D520}"/>
          </ac:spMkLst>
        </pc:spChg>
        <pc:spChg chg="add mod ord">
          <ac:chgData name="Novotný Václav" userId="00aecb4b-67cc-4027-974c-094005b9ed08" providerId="ADAL" clId="{72BE3291-2973-428A-AEAB-538BF5DF7728}" dt="2022-09-10T15:43:08.677" v="2805" actId="20577"/>
          <ac:spMkLst>
            <pc:docMk/>
            <pc:sldMk cId="700823019" sldId="326"/>
            <ac:spMk id="6" creationId="{3B3B4394-E2B9-05FE-3B72-11DFA8A66B79}"/>
          </ac:spMkLst>
        </pc:spChg>
        <pc:picChg chg="add del mod">
          <ac:chgData name="Novotný Václav" userId="00aecb4b-67cc-4027-974c-094005b9ed08" providerId="ADAL" clId="{72BE3291-2973-428A-AEAB-538BF5DF7728}" dt="2022-09-10T15:42:39.837" v="2750" actId="478"/>
          <ac:picMkLst>
            <pc:docMk/>
            <pc:sldMk cId="700823019" sldId="326"/>
            <ac:picMk id="8" creationId="{3234BE04-104A-0224-F1B0-EA9C7CEBFEEA}"/>
          </ac:picMkLst>
        </pc:picChg>
      </pc:sldChg>
      <pc:sldChg chg="modSp add mod modAnim">
        <pc:chgData name="Novotný Václav" userId="00aecb4b-67cc-4027-974c-094005b9ed08" providerId="ADAL" clId="{72BE3291-2973-428A-AEAB-538BF5DF7728}" dt="2022-09-10T16:31:00.408" v="3078"/>
        <pc:sldMkLst>
          <pc:docMk/>
          <pc:sldMk cId="472487738" sldId="327"/>
        </pc:sldMkLst>
        <pc:spChg chg="mod">
          <ac:chgData name="Novotný Václav" userId="00aecb4b-67cc-4027-974c-094005b9ed08" providerId="ADAL" clId="{72BE3291-2973-428A-AEAB-538BF5DF7728}" dt="2022-09-10T15:03:49.986" v="1935"/>
          <ac:spMkLst>
            <pc:docMk/>
            <pc:sldMk cId="472487738" sldId="327"/>
            <ac:spMk id="4" creationId="{C976840F-E150-49C0-2507-C3A49E89B5B8}"/>
          </ac:spMkLst>
        </pc:spChg>
        <pc:picChg chg="mod">
          <ac:chgData name="Novotný Václav" userId="00aecb4b-67cc-4027-974c-094005b9ed08" providerId="ADAL" clId="{72BE3291-2973-428A-AEAB-538BF5DF7728}" dt="2022-09-10T15:06:02.559" v="2152" actId="1076"/>
          <ac:picMkLst>
            <pc:docMk/>
            <pc:sldMk cId="472487738" sldId="327"/>
            <ac:picMk id="1034" creationId="{D3357FEE-6B03-EE6A-3521-0EF9A2551748}"/>
          </ac:picMkLst>
        </pc:picChg>
      </pc:sldChg>
      <pc:sldChg chg="addSp delSp modSp add del mod">
        <pc:chgData name="Novotný Václav" userId="00aecb4b-67cc-4027-974c-094005b9ed08" providerId="ADAL" clId="{72BE3291-2973-428A-AEAB-538BF5DF7728}" dt="2022-09-10T14:58:49.802" v="1819" actId="47"/>
        <pc:sldMkLst>
          <pc:docMk/>
          <pc:sldMk cId="4083610202" sldId="328"/>
        </pc:sldMkLst>
        <pc:spChg chg="mod">
          <ac:chgData name="Novotný Václav" userId="00aecb4b-67cc-4027-974c-094005b9ed08" providerId="ADAL" clId="{72BE3291-2973-428A-AEAB-538BF5DF7728}" dt="2022-09-10T09:00:48.736" v="1009" actId="20577"/>
          <ac:spMkLst>
            <pc:docMk/>
            <pc:sldMk cId="4083610202" sldId="328"/>
            <ac:spMk id="5" creationId="{84041C32-9AA1-D9CD-C87A-769E19CCB45B}"/>
          </ac:spMkLst>
        </pc:spChg>
        <pc:spChg chg="del mod">
          <ac:chgData name="Novotný Václav" userId="00aecb4b-67cc-4027-974c-094005b9ed08" providerId="ADAL" clId="{72BE3291-2973-428A-AEAB-538BF5DF7728}" dt="2022-09-10T09:00:51.360" v="1010" actId="478"/>
          <ac:spMkLst>
            <pc:docMk/>
            <pc:sldMk cId="4083610202" sldId="328"/>
            <ac:spMk id="6" creationId="{10C3AF57-F413-B9FF-AE38-86BF84E984DF}"/>
          </ac:spMkLst>
        </pc:spChg>
        <pc:spChg chg="del">
          <ac:chgData name="Novotný Václav" userId="00aecb4b-67cc-4027-974c-094005b9ed08" providerId="ADAL" clId="{72BE3291-2973-428A-AEAB-538BF5DF7728}" dt="2022-09-10T09:01:19.301" v="1035" actId="478"/>
          <ac:spMkLst>
            <pc:docMk/>
            <pc:sldMk cId="4083610202" sldId="328"/>
            <ac:spMk id="9" creationId="{A9DE8BC4-6B98-8B58-EFB7-6F6871B01BF8}"/>
          </ac:spMkLst>
        </pc:spChg>
        <pc:picChg chg="add mod">
          <ac:chgData name="Novotný Václav" userId="00aecb4b-67cc-4027-974c-094005b9ed08" providerId="ADAL" clId="{72BE3291-2973-428A-AEAB-538BF5DF7728}" dt="2022-09-10T09:01:23.891" v="1041" actId="1038"/>
          <ac:picMkLst>
            <pc:docMk/>
            <pc:sldMk cId="4083610202" sldId="328"/>
            <ac:picMk id="3" creationId="{60633543-9908-F7BB-FBD8-0F8AC57B667A}"/>
          </ac:picMkLst>
        </pc:picChg>
        <pc:picChg chg="del">
          <ac:chgData name="Novotný Václav" userId="00aecb4b-67cc-4027-974c-094005b9ed08" providerId="ADAL" clId="{72BE3291-2973-428A-AEAB-538BF5DF7728}" dt="2022-09-10T09:01:18.686" v="1034" actId="478"/>
          <ac:picMkLst>
            <pc:docMk/>
            <pc:sldMk cId="4083610202" sldId="328"/>
            <ac:picMk id="7" creationId="{7596EF7C-8C82-CABA-024B-6DAF79B537B1}"/>
          </ac:picMkLst>
        </pc:picChg>
      </pc:sldChg>
      <pc:sldChg chg="modSp add mod ord modAnim">
        <pc:chgData name="Novotný Václav" userId="00aecb4b-67cc-4027-974c-094005b9ed08" providerId="ADAL" clId="{72BE3291-2973-428A-AEAB-538BF5DF7728}" dt="2022-09-11T09:14:25.455" v="3165" actId="20577"/>
        <pc:sldMkLst>
          <pc:docMk/>
          <pc:sldMk cId="98547065" sldId="329"/>
        </pc:sldMkLst>
        <pc:spChg chg="mod">
          <ac:chgData name="Novotný Václav" userId="00aecb4b-67cc-4027-974c-094005b9ed08" providerId="ADAL" clId="{72BE3291-2973-428A-AEAB-538BF5DF7728}" dt="2022-09-10T15:03:43.303" v="1934" actId="20577"/>
          <ac:spMkLst>
            <pc:docMk/>
            <pc:sldMk cId="98547065" sldId="329"/>
            <ac:spMk id="4" creationId="{C976840F-E150-49C0-2507-C3A49E89B5B8}"/>
          </ac:spMkLst>
        </pc:spChg>
        <pc:spChg chg="mod">
          <ac:chgData name="Novotný Václav" userId="00aecb4b-67cc-4027-974c-094005b9ed08" providerId="ADAL" clId="{72BE3291-2973-428A-AEAB-538BF5DF7728}" dt="2022-09-11T09:14:25.455" v="3165" actId="20577"/>
          <ac:spMkLst>
            <pc:docMk/>
            <pc:sldMk cId="98547065" sldId="329"/>
            <ac:spMk id="6" creationId="{10C3AF57-F413-B9FF-AE38-86BF84E984DF}"/>
          </ac:spMkLst>
        </pc:spChg>
      </pc:sldChg>
      <pc:sldChg chg="modSp add mod ord modAnim">
        <pc:chgData name="Novotný Václav" userId="00aecb4b-67cc-4027-974c-094005b9ed08" providerId="ADAL" clId="{72BE3291-2973-428A-AEAB-538BF5DF7728}" dt="2022-09-11T13:25:06.163" v="3198"/>
        <pc:sldMkLst>
          <pc:docMk/>
          <pc:sldMk cId="3089088095" sldId="330"/>
        </pc:sldMkLst>
        <pc:spChg chg="mod">
          <ac:chgData name="Novotný Václav" userId="00aecb4b-67cc-4027-974c-094005b9ed08" providerId="ADAL" clId="{72BE3291-2973-428A-AEAB-538BF5DF7728}" dt="2022-09-11T13:25:06.163" v="3198"/>
          <ac:spMkLst>
            <pc:docMk/>
            <pc:sldMk cId="3089088095" sldId="330"/>
            <ac:spMk id="5" creationId="{1CC51A53-0B30-5BF8-4491-38B6ABB50DE0}"/>
          </ac:spMkLst>
        </pc:spChg>
      </pc:sldChg>
      <pc:sldChg chg="modSp add ord modAnim">
        <pc:chgData name="Novotný Václav" userId="00aecb4b-67cc-4027-974c-094005b9ed08" providerId="ADAL" clId="{72BE3291-2973-428A-AEAB-538BF5DF7728}" dt="2022-09-11T13:25:22.750" v="3206"/>
        <pc:sldMkLst>
          <pc:docMk/>
          <pc:sldMk cId="783717177" sldId="331"/>
        </pc:sldMkLst>
        <pc:spChg chg="mod">
          <ac:chgData name="Novotný Václav" userId="00aecb4b-67cc-4027-974c-094005b9ed08" providerId="ADAL" clId="{72BE3291-2973-428A-AEAB-538BF5DF7728}" dt="2022-09-11T13:25:15.194" v="3204" actId="6549"/>
          <ac:spMkLst>
            <pc:docMk/>
            <pc:sldMk cId="783717177" sldId="331"/>
            <ac:spMk id="5" creationId="{1CC51A53-0B30-5BF8-4491-38B6ABB50DE0}"/>
          </ac:spMkLst>
        </pc:spChg>
      </pc:sldChg>
      <pc:sldChg chg="add del">
        <pc:chgData name="Novotný Václav" userId="00aecb4b-67cc-4027-974c-094005b9ed08" providerId="ADAL" clId="{72BE3291-2973-428A-AEAB-538BF5DF7728}" dt="2022-09-10T09:48:52.656" v="1116" actId="47"/>
        <pc:sldMkLst>
          <pc:docMk/>
          <pc:sldMk cId="2835933452" sldId="331"/>
        </pc:sldMkLst>
      </pc:sldChg>
      <pc:sldChg chg="addSp delSp modSp add mod ord">
        <pc:chgData name="Novotný Václav" userId="00aecb4b-67cc-4027-974c-094005b9ed08" providerId="ADAL" clId="{72BE3291-2973-428A-AEAB-538BF5DF7728}" dt="2022-09-10T16:39:27.581" v="3127" actId="1076"/>
        <pc:sldMkLst>
          <pc:docMk/>
          <pc:sldMk cId="3258942839" sldId="332"/>
        </pc:sldMkLst>
        <pc:spChg chg="mod">
          <ac:chgData name="Novotný Václav" userId="00aecb4b-67cc-4027-974c-094005b9ed08" providerId="ADAL" clId="{72BE3291-2973-428A-AEAB-538BF5DF7728}" dt="2022-09-10T16:28:41.076" v="3048" actId="20577"/>
          <ac:spMkLst>
            <pc:docMk/>
            <pc:sldMk cId="3258942839" sldId="332"/>
            <ac:spMk id="3" creationId="{30B1C237-BF8D-62E4-FB95-132D154B2C61}"/>
          </ac:spMkLst>
        </pc:spChg>
        <pc:spChg chg="del mod">
          <ac:chgData name="Novotný Václav" userId="00aecb4b-67cc-4027-974c-094005b9ed08" providerId="ADAL" clId="{72BE3291-2973-428A-AEAB-538BF5DF7728}" dt="2022-09-10T09:49:16.243" v="1122" actId="478"/>
          <ac:spMkLst>
            <pc:docMk/>
            <pc:sldMk cId="3258942839" sldId="332"/>
            <ac:spMk id="5" creationId="{1CC51A53-0B30-5BF8-4491-38B6ABB50DE0}"/>
          </ac:spMkLst>
        </pc:spChg>
        <pc:picChg chg="add mod">
          <ac:chgData name="Novotný Václav" userId="00aecb4b-67cc-4027-974c-094005b9ed08" providerId="ADAL" clId="{72BE3291-2973-428A-AEAB-538BF5DF7728}" dt="2022-09-10T16:39:27.581" v="3127" actId="1076"/>
          <ac:picMkLst>
            <pc:docMk/>
            <pc:sldMk cId="3258942839" sldId="332"/>
            <ac:picMk id="6" creationId="{61FF0D0A-543E-6AB5-5379-A92602307D0A}"/>
          </ac:picMkLst>
        </pc:picChg>
        <pc:picChg chg="add mod">
          <ac:chgData name="Novotný Václav" userId="00aecb4b-67cc-4027-974c-094005b9ed08" providerId="ADAL" clId="{72BE3291-2973-428A-AEAB-538BF5DF7728}" dt="2022-09-10T16:39:27.581" v="3127" actId="1076"/>
          <ac:picMkLst>
            <pc:docMk/>
            <pc:sldMk cId="3258942839" sldId="332"/>
            <ac:picMk id="8" creationId="{701AFD67-0826-536B-3928-5E203DF33BEA}"/>
          </ac:picMkLst>
        </pc:picChg>
      </pc:sldChg>
      <pc:sldChg chg="addSp delSp modSp add mod ord modClrScheme modAnim chgLayout">
        <pc:chgData name="Novotný Václav" userId="00aecb4b-67cc-4027-974c-094005b9ed08" providerId="ADAL" clId="{72BE3291-2973-428A-AEAB-538BF5DF7728}" dt="2022-09-10T16:27:08.396" v="3020"/>
        <pc:sldMkLst>
          <pc:docMk/>
          <pc:sldMk cId="2685502472" sldId="333"/>
        </pc:sldMkLst>
        <pc:spChg chg="add del mod ord">
          <ac:chgData name="Novotný Václav" userId="00aecb4b-67cc-4027-974c-094005b9ed08" providerId="ADAL" clId="{72BE3291-2973-428A-AEAB-538BF5DF7728}" dt="2022-09-10T14:24:51.966" v="1341" actId="700"/>
          <ac:spMkLst>
            <pc:docMk/>
            <pc:sldMk cId="2685502472" sldId="333"/>
            <ac:spMk id="2" creationId="{C31513A1-0D77-1D27-1F26-68A3856B87F2}"/>
          </ac:spMkLst>
        </pc:spChg>
        <pc:spChg chg="mod ord">
          <ac:chgData name="Novotný Václav" userId="00aecb4b-67cc-4027-974c-094005b9ed08" providerId="ADAL" clId="{72BE3291-2973-428A-AEAB-538BF5DF7728}" dt="2022-09-10T14:30:39.777" v="1611" actId="20577"/>
          <ac:spMkLst>
            <pc:docMk/>
            <pc:sldMk cId="2685502472" sldId="333"/>
            <ac:spMk id="4" creationId="{C976840F-E150-49C0-2507-C3A49E89B5B8}"/>
          </ac:spMkLst>
        </pc:spChg>
        <pc:spChg chg="del mod ord">
          <ac:chgData name="Novotný Václav" userId="00aecb4b-67cc-4027-974c-094005b9ed08" providerId="ADAL" clId="{72BE3291-2973-428A-AEAB-538BF5DF7728}" dt="2022-09-10T14:24:22.356" v="1338" actId="700"/>
          <ac:spMkLst>
            <pc:docMk/>
            <pc:sldMk cId="2685502472" sldId="333"/>
            <ac:spMk id="5" creationId="{84041C32-9AA1-D9CD-C87A-769E19CCB45B}"/>
          </ac:spMkLst>
        </pc:spChg>
        <pc:spChg chg="add del mod ord">
          <ac:chgData name="Novotný Václav" userId="00aecb4b-67cc-4027-974c-094005b9ed08" providerId="ADAL" clId="{72BE3291-2973-428A-AEAB-538BF5DF7728}" dt="2022-09-10T14:24:23.977" v="1339"/>
          <ac:spMkLst>
            <pc:docMk/>
            <pc:sldMk cId="2685502472" sldId="333"/>
            <ac:spMk id="6" creationId="{F55BD0B4-BE1D-AEE6-A92C-37BFFD2616C6}"/>
          </ac:spMkLst>
        </pc:spChg>
        <pc:spChg chg="add mod ord">
          <ac:chgData name="Novotný Václav" userId="00aecb4b-67cc-4027-974c-094005b9ed08" providerId="ADAL" clId="{72BE3291-2973-428A-AEAB-538BF5DF7728}" dt="2022-09-10T16:26:52.293" v="3009" actId="20577"/>
          <ac:spMkLst>
            <pc:docMk/>
            <pc:sldMk cId="2685502472" sldId="333"/>
            <ac:spMk id="7" creationId="{6B177DA0-6818-D9A9-E196-5920541401F3}"/>
          </ac:spMkLst>
        </pc:spChg>
        <pc:spChg chg="add mod ord">
          <ac:chgData name="Novotný Václav" userId="00aecb4b-67cc-4027-974c-094005b9ed08" providerId="ADAL" clId="{72BE3291-2973-428A-AEAB-538BF5DF7728}" dt="2022-09-10T14:52:26.454" v="1793" actId="20577"/>
          <ac:spMkLst>
            <pc:docMk/>
            <pc:sldMk cId="2685502472" sldId="333"/>
            <ac:spMk id="8" creationId="{56895873-DE67-25EB-47BF-8E8DFDD7B5DD}"/>
          </ac:spMkLst>
        </pc:spChg>
        <pc:picChg chg="del">
          <ac:chgData name="Novotný Václav" userId="00aecb4b-67cc-4027-974c-094005b9ed08" providerId="ADAL" clId="{72BE3291-2973-428A-AEAB-538BF5DF7728}" dt="2022-09-10T14:23:52.969" v="1336" actId="478"/>
          <ac:picMkLst>
            <pc:docMk/>
            <pc:sldMk cId="2685502472" sldId="333"/>
            <ac:picMk id="3" creationId="{60633543-9908-F7BB-FBD8-0F8AC57B667A}"/>
          </ac:picMkLst>
        </pc:picChg>
        <pc:picChg chg="add del">
          <ac:chgData name="Novotný Václav" userId="00aecb4b-67cc-4027-974c-094005b9ed08" providerId="ADAL" clId="{72BE3291-2973-428A-AEAB-538BF5DF7728}" dt="2022-09-10T14:24:25.416" v="1340" actId="478"/>
          <ac:picMkLst>
            <pc:docMk/>
            <pc:sldMk cId="2685502472" sldId="333"/>
            <ac:picMk id="8194" creationId="{225EE3A1-E67C-C3FC-C84D-806721BB3ACE}"/>
          </ac:picMkLst>
        </pc:picChg>
        <pc:picChg chg="add mod ord">
          <ac:chgData name="Novotný Václav" userId="00aecb4b-67cc-4027-974c-094005b9ed08" providerId="ADAL" clId="{72BE3291-2973-428A-AEAB-538BF5DF7728}" dt="2022-09-10T14:24:51.966" v="1341" actId="700"/>
          <ac:picMkLst>
            <pc:docMk/>
            <pc:sldMk cId="2685502472" sldId="333"/>
            <ac:picMk id="8196" creationId="{FCE8D2C1-3535-665E-20F1-CF55655955BE}"/>
          </ac:picMkLst>
        </pc:picChg>
      </pc:sldChg>
      <pc:sldChg chg="addSp delSp modSp add mod modAnim">
        <pc:chgData name="Novotný Václav" userId="00aecb4b-67cc-4027-974c-094005b9ed08" providerId="ADAL" clId="{72BE3291-2973-428A-AEAB-538BF5DF7728}" dt="2022-09-11T13:10:05.530" v="3195"/>
        <pc:sldMkLst>
          <pc:docMk/>
          <pc:sldMk cId="2926267407" sldId="334"/>
        </pc:sldMkLst>
        <pc:spChg chg="mod">
          <ac:chgData name="Novotný Václav" userId="00aecb4b-67cc-4027-974c-094005b9ed08" providerId="ADAL" clId="{72BE3291-2973-428A-AEAB-538BF5DF7728}" dt="2022-09-10T15:00:31.040" v="1858" actId="20577"/>
          <ac:spMkLst>
            <pc:docMk/>
            <pc:sldMk cId="2926267407" sldId="334"/>
            <ac:spMk id="3" creationId="{359243B4-3487-8D12-0ED2-9B3D7D0CD893}"/>
          </ac:spMkLst>
        </pc:spChg>
        <pc:picChg chg="add mod">
          <ac:chgData name="Novotný Václav" userId="00aecb4b-67cc-4027-974c-094005b9ed08" providerId="ADAL" clId="{72BE3291-2973-428A-AEAB-538BF5DF7728}" dt="2022-09-11T09:32:03.208" v="3184" actId="14100"/>
          <ac:picMkLst>
            <pc:docMk/>
            <pc:sldMk cId="2926267407" sldId="334"/>
            <ac:picMk id="5" creationId="{2CB6CF8D-C8C3-9DC1-077B-06A1F66E3BCE}"/>
          </ac:picMkLst>
        </pc:picChg>
        <pc:picChg chg="mod">
          <ac:chgData name="Novotný Václav" userId="00aecb4b-67cc-4027-974c-094005b9ed08" providerId="ADAL" clId="{72BE3291-2973-428A-AEAB-538BF5DF7728}" dt="2022-09-11T09:32:12.668" v="3189" actId="1076"/>
          <ac:picMkLst>
            <pc:docMk/>
            <pc:sldMk cId="2926267407" sldId="334"/>
            <ac:picMk id="7" creationId="{C2C960B1-1517-CDE6-BDA4-20F64CB8E014}"/>
          </ac:picMkLst>
        </pc:picChg>
        <pc:picChg chg="add mod">
          <ac:chgData name="Novotný Václav" userId="00aecb4b-67cc-4027-974c-094005b9ed08" providerId="ADAL" clId="{72BE3291-2973-428A-AEAB-538BF5DF7728}" dt="2022-09-11T09:32:16.244" v="3191" actId="14100"/>
          <ac:picMkLst>
            <pc:docMk/>
            <pc:sldMk cId="2926267407" sldId="334"/>
            <ac:picMk id="8" creationId="{F657090B-ECDA-7E4C-30B3-67A189392533}"/>
          </ac:picMkLst>
        </pc:picChg>
        <pc:picChg chg="add mod">
          <ac:chgData name="Novotný Václav" userId="00aecb4b-67cc-4027-974c-094005b9ed08" providerId="ADAL" clId="{72BE3291-2973-428A-AEAB-538BF5DF7728}" dt="2022-09-11T09:32:10.110" v="3187" actId="1076"/>
          <ac:picMkLst>
            <pc:docMk/>
            <pc:sldMk cId="2926267407" sldId="334"/>
            <ac:picMk id="10" creationId="{BC46A38C-6042-3FD6-C7ED-27BA435974AF}"/>
          </ac:picMkLst>
        </pc:picChg>
        <pc:picChg chg="del">
          <ac:chgData name="Novotný Václav" userId="00aecb4b-67cc-4027-974c-094005b9ed08" providerId="ADAL" clId="{72BE3291-2973-428A-AEAB-538BF5DF7728}" dt="2022-09-10T14:19:16.448" v="1254" actId="478"/>
          <ac:picMkLst>
            <pc:docMk/>
            <pc:sldMk cId="2926267407" sldId="334"/>
            <ac:picMk id="7170" creationId="{6B0F2F19-3245-C823-D824-FFDD5DDE335D}"/>
          </ac:picMkLst>
        </pc:picChg>
        <pc:picChg chg="del">
          <ac:chgData name="Novotný Václav" userId="00aecb4b-67cc-4027-974c-094005b9ed08" providerId="ADAL" clId="{72BE3291-2973-428A-AEAB-538BF5DF7728}" dt="2022-09-10T14:19:16.756" v="1255" actId="478"/>
          <ac:picMkLst>
            <pc:docMk/>
            <pc:sldMk cId="2926267407" sldId="334"/>
            <ac:picMk id="7174" creationId="{50454810-3FCF-A8D4-066C-2CD326A7F97D}"/>
          </ac:picMkLst>
        </pc:picChg>
      </pc:sldChg>
      <pc:sldChg chg="add modAnim">
        <pc:chgData name="Novotný Václav" userId="00aecb4b-67cc-4027-974c-094005b9ed08" providerId="ADAL" clId="{72BE3291-2973-428A-AEAB-538BF5DF7728}" dt="2022-09-10T16:27:29.849" v="3021"/>
        <pc:sldMkLst>
          <pc:docMk/>
          <pc:sldMk cId="779416757" sldId="335"/>
        </pc:sldMkLst>
      </pc:sldChg>
      <pc:sldChg chg="addSp delSp modSp new mod modClrScheme modAnim chgLayout">
        <pc:chgData name="Novotný Václav" userId="00aecb4b-67cc-4027-974c-094005b9ed08" providerId="ADAL" clId="{72BE3291-2973-428A-AEAB-538BF5DF7728}" dt="2022-09-11T09:30:30.574" v="3179" actId="20577"/>
        <pc:sldMkLst>
          <pc:docMk/>
          <pc:sldMk cId="3921073962" sldId="336"/>
        </pc:sldMkLst>
        <pc:spChg chg="del mod ord">
          <ac:chgData name="Novotný Václav" userId="00aecb4b-67cc-4027-974c-094005b9ed08" providerId="ADAL" clId="{72BE3291-2973-428A-AEAB-538BF5DF7728}" dt="2022-09-10T15:23:10.563" v="2285" actId="700"/>
          <ac:spMkLst>
            <pc:docMk/>
            <pc:sldMk cId="3921073962" sldId="336"/>
            <ac:spMk id="2" creationId="{C2470A5F-991F-FB41-9384-B9171461C3FA}"/>
          </ac:spMkLst>
        </pc:spChg>
        <pc:spChg chg="del mod ord">
          <ac:chgData name="Novotný Václav" userId="00aecb4b-67cc-4027-974c-094005b9ed08" providerId="ADAL" clId="{72BE3291-2973-428A-AEAB-538BF5DF7728}" dt="2022-09-10T15:23:10.563" v="2285" actId="700"/>
          <ac:spMkLst>
            <pc:docMk/>
            <pc:sldMk cId="3921073962" sldId="336"/>
            <ac:spMk id="3" creationId="{B85BD7F0-B354-AECF-5771-5138859E3ED9}"/>
          </ac:spMkLst>
        </pc:spChg>
        <pc:spChg chg="mod ord">
          <ac:chgData name="Novotný Václav" userId="00aecb4b-67cc-4027-974c-094005b9ed08" providerId="ADAL" clId="{72BE3291-2973-428A-AEAB-538BF5DF7728}" dt="2022-09-10T15:46:43.130" v="2880"/>
          <ac:spMkLst>
            <pc:docMk/>
            <pc:sldMk cId="3921073962" sldId="336"/>
            <ac:spMk id="4" creationId="{20F2AE3C-6254-C20F-BA46-9FD5ECC204E9}"/>
          </ac:spMkLst>
        </pc:spChg>
        <pc:spChg chg="add mod ord">
          <ac:chgData name="Novotný Václav" userId="00aecb4b-67cc-4027-974c-094005b9ed08" providerId="ADAL" clId="{72BE3291-2973-428A-AEAB-538BF5DF7728}" dt="2022-09-10T15:30:39.801" v="2545" actId="20577"/>
          <ac:spMkLst>
            <pc:docMk/>
            <pc:sldMk cId="3921073962" sldId="336"/>
            <ac:spMk id="5" creationId="{D28162AF-0A28-08FE-DE85-633368B3C431}"/>
          </ac:spMkLst>
        </pc:spChg>
        <pc:spChg chg="add mod ord">
          <ac:chgData name="Novotný Václav" userId="00aecb4b-67cc-4027-974c-094005b9ed08" providerId="ADAL" clId="{72BE3291-2973-428A-AEAB-538BF5DF7728}" dt="2022-09-11T09:30:30.574" v="3179" actId="20577"/>
          <ac:spMkLst>
            <pc:docMk/>
            <pc:sldMk cId="3921073962" sldId="336"/>
            <ac:spMk id="6" creationId="{ACAC84D7-602D-0E27-47B9-85D3673DDAC7}"/>
          </ac:spMkLst>
        </pc:spChg>
        <pc:picChg chg="add mod">
          <ac:chgData name="Novotný Václav" userId="00aecb4b-67cc-4027-974c-094005b9ed08" providerId="ADAL" clId="{72BE3291-2973-428A-AEAB-538BF5DF7728}" dt="2022-09-10T16:34:59.915" v="3098" actId="1076"/>
          <ac:picMkLst>
            <pc:docMk/>
            <pc:sldMk cId="3921073962" sldId="336"/>
            <ac:picMk id="8" creationId="{FECDAC1E-8AC4-C44D-2F1C-0FD6F9461088}"/>
          </ac:picMkLst>
        </pc:picChg>
      </pc:sldChg>
      <pc:sldChg chg="addSp delSp modSp new mod ord">
        <pc:chgData name="Novotný Václav" userId="00aecb4b-67cc-4027-974c-094005b9ed08" providerId="ADAL" clId="{72BE3291-2973-428A-AEAB-538BF5DF7728}" dt="2022-09-10T15:46:48.525" v="2883"/>
        <pc:sldMkLst>
          <pc:docMk/>
          <pc:sldMk cId="1578506799" sldId="337"/>
        </pc:sldMkLst>
        <pc:spChg chg="del">
          <ac:chgData name="Novotný Václav" userId="00aecb4b-67cc-4027-974c-094005b9ed08" providerId="ADAL" clId="{72BE3291-2973-428A-AEAB-538BF5DF7728}" dt="2022-09-10T15:26:05.048" v="2427" actId="22"/>
          <ac:spMkLst>
            <pc:docMk/>
            <pc:sldMk cId="1578506799" sldId="337"/>
            <ac:spMk id="2" creationId="{D34BCA04-B3F6-9DC2-4238-71FADBFF1DB5}"/>
          </ac:spMkLst>
        </pc:spChg>
        <pc:spChg chg="mod">
          <ac:chgData name="Novotný Václav" userId="00aecb4b-67cc-4027-974c-094005b9ed08" providerId="ADAL" clId="{72BE3291-2973-428A-AEAB-538BF5DF7728}" dt="2022-09-10T15:30:18.666" v="2527"/>
          <ac:spMkLst>
            <pc:docMk/>
            <pc:sldMk cId="1578506799" sldId="337"/>
            <ac:spMk id="3" creationId="{BD133F57-00B5-A176-5948-9462DEF04DA3}"/>
          </ac:spMkLst>
        </pc:spChg>
        <pc:spChg chg="mod">
          <ac:chgData name="Novotný Václav" userId="00aecb4b-67cc-4027-974c-094005b9ed08" providerId="ADAL" clId="{72BE3291-2973-428A-AEAB-538BF5DF7728}" dt="2022-09-10T15:46:48.525" v="2883"/>
          <ac:spMkLst>
            <pc:docMk/>
            <pc:sldMk cId="1578506799" sldId="337"/>
            <ac:spMk id="4" creationId="{95ACA521-1B95-960D-72E2-F5FBA07CBE64}"/>
          </ac:spMkLst>
        </pc:spChg>
        <pc:picChg chg="add mod ord">
          <ac:chgData name="Novotný Václav" userId="00aecb4b-67cc-4027-974c-094005b9ed08" providerId="ADAL" clId="{72BE3291-2973-428A-AEAB-538BF5DF7728}" dt="2022-09-10T15:26:05.048" v="2427" actId="22"/>
          <ac:picMkLst>
            <pc:docMk/>
            <pc:sldMk cId="1578506799" sldId="337"/>
            <ac:picMk id="6" creationId="{1949C126-2493-7FFD-895D-4A64AA1E956A}"/>
          </ac:picMkLst>
        </pc:picChg>
      </pc:sldChg>
      <pc:sldChg chg="addSp delSp modSp new mod">
        <pc:chgData name="Novotný Václav" userId="00aecb4b-67cc-4027-974c-094005b9ed08" providerId="ADAL" clId="{72BE3291-2973-428A-AEAB-538BF5DF7728}" dt="2022-09-10T15:46:46.309" v="2882"/>
        <pc:sldMkLst>
          <pc:docMk/>
          <pc:sldMk cId="1714439427" sldId="338"/>
        </pc:sldMkLst>
        <pc:spChg chg="del">
          <ac:chgData name="Novotný Václav" userId="00aecb4b-67cc-4027-974c-094005b9ed08" providerId="ADAL" clId="{72BE3291-2973-428A-AEAB-538BF5DF7728}" dt="2022-09-10T15:28:41.379" v="2472" actId="22"/>
          <ac:spMkLst>
            <pc:docMk/>
            <pc:sldMk cId="1714439427" sldId="338"/>
            <ac:spMk id="2" creationId="{752FAA81-1C48-93AE-2880-25325E1D6C28}"/>
          </ac:spMkLst>
        </pc:spChg>
        <pc:spChg chg="mod">
          <ac:chgData name="Novotný Václav" userId="00aecb4b-67cc-4027-974c-094005b9ed08" providerId="ADAL" clId="{72BE3291-2973-428A-AEAB-538BF5DF7728}" dt="2022-09-10T15:30:15.681" v="2526"/>
          <ac:spMkLst>
            <pc:docMk/>
            <pc:sldMk cId="1714439427" sldId="338"/>
            <ac:spMk id="3" creationId="{236435C8-1A27-7C1D-0C07-DDD7FFEFCDBC}"/>
          </ac:spMkLst>
        </pc:spChg>
        <pc:spChg chg="mod">
          <ac:chgData name="Novotný Václav" userId="00aecb4b-67cc-4027-974c-094005b9ed08" providerId="ADAL" clId="{72BE3291-2973-428A-AEAB-538BF5DF7728}" dt="2022-09-10T15:46:46.309" v="2882"/>
          <ac:spMkLst>
            <pc:docMk/>
            <pc:sldMk cId="1714439427" sldId="338"/>
            <ac:spMk id="4" creationId="{462682EC-4120-564A-C1B4-434B45F07FF5}"/>
          </ac:spMkLst>
        </pc:spChg>
        <pc:picChg chg="add mod ord">
          <ac:chgData name="Novotný Václav" userId="00aecb4b-67cc-4027-974c-094005b9ed08" providerId="ADAL" clId="{72BE3291-2973-428A-AEAB-538BF5DF7728}" dt="2022-09-10T15:28:41.379" v="2472" actId="22"/>
          <ac:picMkLst>
            <pc:docMk/>
            <pc:sldMk cId="1714439427" sldId="338"/>
            <ac:picMk id="6" creationId="{A27733F7-D778-3BDA-5209-2366667963BF}"/>
          </ac:picMkLst>
        </pc:picChg>
      </pc:sldChg>
      <pc:sldChg chg="addSp delSp modSp add mod modClrScheme chgLayout">
        <pc:chgData name="Novotný Václav" userId="00aecb4b-67cc-4027-974c-094005b9ed08" providerId="ADAL" clId="{72BE3291-2973-428A-AEAB-538BF5DF7728}" dt="2022-09-10T15:46:58.551" v="2887"/>
        <pc:sldMkLst>
          <pc:docMk/>
          <pc:sldMk cId="2962065225" sldId="339"/>
        </pc:sldMkLst>
        <pc:spChg chg="mod ord">
          <ac:chgData name="Novotný Václav" userId="00aecb4b-67cc-4027-974c-094005b9ed08" providerId="ADAL" clId="{72BE3291-2973-428A-AEAB-538BF5DF7728}" dt="2022-09-10T15:30:52.435" v="2560" actId="700"/>
          <ac:spMkLst>
            <pc:docMk/>
            <pc:sldMk cId="2962065225" sldId="339"/>
            <ac:spMk id="3" creationId="{BD133F57-00B5-A176-5948-9462DEF04DA3}"/>
          </ac:spMkLst>
        </pc:spChg>
        <pc:spChg chg="mod ord">
          <ac:chgData name="Novotný Václav" userId="00aecb4b-67cc-4027-974c-094005b9ed08" providerId="ADAL" clId="{72BE3291-2973-428A-AEAB-538BF5DF7728}" dt="2022-09-10T15:46:58.551" v="2887"/>
          <ac:spMkLst>
            <pc:docMk/>
            <pc:sldMk cId="2962065225" sldId="339"/>
            <ac:spMk id="4" creationId="{95ACA521-1B95-960D-72E2-F5FBA07CBE64}"/>
          </ac:spMkLst>
        </pc:spChg>
        <pc:spChg chg="add del mod ord">
          <ac:chgData name="Novotný Václav" userId="00aecb4b-67cc-4027-974c-094005b9ed08" providerId="ADAL" clId="{72BE3291-2973-428A-AEAB-538BF5DF7728}" dt="2022-09-10T15:30:52.435" v="2560" actId="700"/>
          <ac:spMkLst>
            <pc:docMk/>
            <pc:sldMk cId="2962065225" sldId="339"/>
            <ac:spMk id="5" creationId="{82E9B6B6-5221-0592-92F8-C5F6261501FD}"/>
          </ac:spMkLst>
        </pc:spChg>
        <pc:spChg chg="add mod ord">
          <ac:chgData name="Novotný Václav" userId="00aecb4b-67cc-4027-974c-094005b9ed08" providerId="ADAL" clId="{72BE3291-2973-428A-AEAB-538BF5DF7728}" dt="2022-09-10T15:44:33.380" v="2809" actId="20577"/>
          <ac:spMkLst>
            <pc:docMk/>
            <pc:sldMk cId="2962065225" sldId="339"/>
            <ac:spMk id="7" creationId="{861F0BDA-4ADE-D48E-5EA3-13618AAF4E76}"/>
          </ac:spMkLst>
        </pc:spChg>
        <pc:picChg chg="del">
          <ac:chgData name="Novotný Václav" userId="00aecb4b-67cc-4027-974c-094005b9ed08" providerId="ADAL" clId="{72BE3291-2973-428A-AEAB-538BF5DF7728}" dt="2022-09-10T15:30:44.760" v="2547" actId="478"/>
          <ac:picMkLst>
            <pc:docMk/>
            <pc:sldMk cId="2962065225" sldId="339"/>
            <ac:picMk id="6" creationId="{1949C126-2493-7FFD-895D-4A64AA1E956A}"/>
          </ac:picMkLst>
        </pc:picChg>
        <pc:picChg chg="add del mod">
          <ac:chgData name="Novotný Václav" userId="00aecb4b-67cc-4027-974c-094005b9ed08" providerId="ADAL" clId="{72BE3291-2973-428A-AEAB-538BF5DF7728}" dt="2022-09-10T15:35:19.021" v="2565" actId="478"/>
          <ac:picMkLst>
            <pc:docMk/>
            <pc:sldMk cId="2962065225" sldId="339"/>
            <ac:picMk id="9" creationId="{3DA63D64-D422-9E3D-19D2-C4EA4B0C85B1}"/>
          </ac:picMkLst>
        </pc:picChg>
        <pc:picChg chg="add mod">
          <ac:chgData name="Novotný Václav" userId="00aecb4b-67cc-4027-974c-094005b9ed08" providerId="ADAL" clId="{72BE3291-2973-428A-AEAB-538BF5DF7728}" dt="2022-09-10T15:46:57.634" v="2886" actId="1076"/>
          <ac:picMkLst>
            <pc:docMk/>
            <pc:sldMk cId="2962065225" sldId="339"/>
            <ac:picMk id="11" creationId="{CFAE977E-DA46-C083-78EC-B1B7141BB9DB}"/>
          </ac:picMkLst>
        </pc:picChg>
      </pc:sldChg>
      <pc:sldChg chg="addSp delSp modSp new mod modClrScheme modAnim chgLayout">
        <pc:chgData name="Novotný Václav" userId="00aecb4b-67cc-4027-974c-094005b9ed08" providerId="ADAL" clId="{72BE3291-2973-428A-AEAB-538BF5DF7728}" dt="2022-09-10T16:35:46.179" v="3105"/>
        <pc:sldMkLst>
          <pc:docMk/>
          <pc:sldMk cId="4174740488" sldId="340"/>
        </pc:sldMkLst>
        <pc:spChg chg="del mod ord">
          <ac:chgData name="Novotný Václav" userId="00aecb4b-67cc-4027-974c-094005b9ed08" providerId="ADAL" clId="{72BE3291-2973-428A-AEAB-538BF5DF7728}" dt="2022-09-10T15:37:49.034" v="2666" actId="700"/>
          <ac:spMkLst>
            <pc:docMk/>
            <pc:sldMk cId="4174740488" sldId="340"/>
            <ac:spMk id="2" creationId="{CB48B90B-AF3E-C279-7F25-C7C037BD712D}"/>
          </ac:spMkLst>
        </pc:spChg>
        <pc:spChg chg="del mod ord">
          <ac:chgData name="Novotný Václav" userId="00aecb4b-67cc-4027-974c-094005b9ed08" providerId="ADAL" clId="{72BE3291-2973-428A-AEAB-538BF5DF7728}" dt="2022-09-10T15:37:49.034" v="2666" actId="700"/>
          <ac:spMkLst>
            <pc:docMk/>
            <pc:sldMk cId="4174740488" sldId="340"/>
            <ac:spMk id="3" creationId="{2BA9F543-82DA-FBA4-73E9-B215DA104EE3}"/>
          </ac:spMkLst>
        </pc:spChg>
        <pc:spChg chg="mod ord">
          <ac:chgData name="Novotný Václav" userId="00aecb4b-67cc-4027-974c-094005b9ed08" providerId="ADAL" clId="{72BE3291-2973-428A-AEAB-538BF5DF7728}" dt="2022-09-10T15:38:52.494" v="2691" actId="700"/>
          <ac:spMkLst>
            <pc:docMk/>
            <pc:sldMk cId="4174740488" sldId="340"/>
            <ac:spMk id="4" creationId="{5A89A58B-DDAD-3B26-5208-832B5B1284DE}"/>
          </ac:spMkLst>
        </pc:spChg>
        <pc:spChg chg="add del mod ord">
          <ac:chgData name="Novotný Václav" userId="00aecb4b-67cc-4027-974c-094005b9ed08" providerId="ADAL" clId="{72BE3291-2973-428A-AEAB-538BF5DF7728}" dt="2022-09-10T15:38:52.494" v="2691" actId="700"/>
          <ac:spMkLst>
            <pc:docMk/>
            <pc:sldMk cId="4174740488" sldId="340"/>
            <ac:spMk id="5" creationId="{7B55D0AD-67DF-38FB-1274-2F9F9D503E8F}"/>
          </ac:spMkLst>
        </pc:spChg>
        <pc:spChg chg="add mod ord">
          <ac:chgData name="Novotný Václav" userId="00aecb4b-67cc-4027-974c-094005b9ed08" providerId="ADAL" clId="{72BE3291-2973-428A-AEAB-538BF5DF7728}" dt="2022-09-10T16:35:28.805" v="3100" actId="15"/>
          <ac:spMkLst>
            <pc:docMk/>
            <pc:sldMk cId="4174740488" sldId="340"/>
            <ac:spMk id="6" creationId="{28A3EABA-4061-40DA-DC16-772A47604929}"/>
          </ac:spMkLst>
        </pc:spChg>
        <pc:spChg chg="add mod ord">
          <ac:chgData name="Novotný Václav" userId="00aecb4b-67cc-4027-974c-094005b9ed08" providerId="ADAL" clId="{72BE3291-2973-428A-AEAB-538BF5DF7728}" dt="2022-09-10T15:38:52.494" v="2691" actId="700"/>
          <ac:spMkLst>
            <pc:docMk/>
            <pc:sldMk cId="4174740488" sldId="340"/>
            <ac:spMk id="7" creationId="{A1FA8EC1-C69D-70F4-81F2-1326E99A2147}"/>
          </ac:spMkLst>
        </pc:spChg>
        <pc:picChg chg="add mod">
          <ac:chgData name="Novotný Václav" userId="00aecb4b-67cc-4027-974c-094005b9ed08" providerId="ADAL" clId="{72BE3291-2973-428A-AEAB-538BF5DF7728}" dt="2022-09-10T15:40:05.313" v="2699" actId="1076"/>
          <ac:picMkLst>
            <pc:docMk/>
            <pc:sldMk cId="4174740488" sldId="340"/>
            <ac:picMk id="12290" creationId="{CF1C8749-A019-4C1C-3B4E-921B001F85FA}"/>
          </ac:picMkLst>
        </pc:picChg>
        <pc:picChg chg="add mod">
          <ac:chgData name="Novotný Václav" userId="00aecb4b-67cc-4027-974c-094005b9ed08" providerId="ADAL" clId="{72BE3291-2973-428A-AEAB-538BF5DF7728}" dt="2022-09-10T15:40:07.242" v="2700" actId="1076"/>
          <ac:picMkLst>
            <pc:docMk/>
            <pc:sldMk cId="4174740488" sldId="340"/>
            <ac:picMk id="12292" creationId="{EE956F29-2B8A-3D90-06AD-BE8F2BB4E2CA}"/>
          </ac:picMkLst>
        </pc:picChg>
        <pc:picChg chg="add del">
          <ac:chgData name="Novotný Václav" userId="00aecb4b-67cc-4027-974c-094005b9ed08" providerId="ADAL" clId="{72BE3291-2973-428A-AEAB-538BF5DF7728}" dt="2022-09-10T15:39:53.470" v="2694" actId="478"/>
          <ac:picMkLst>
            <pc:docMk/>
            <pc:sldMk cId="4174740488" sldId="340"/>
            <ac:picMk id="12294" creationId="{8F970263-9657-EE3E-A6F0-C461C8A30E29}"/>
          </ac:picMkLst>
        </pc:picChg>
        <pc:picChg chg="add mod">
          <ac:chgData name="Novotný Václav" userId="00aecb4b-67cc-4027-974c-094005b9ed08" providerId="ADAL" clId="{72BE3291-2973-428A-AEAB-538BF5DF7728}" dt="2022-09-10T15:40:03.738" v="2698" actId="1076"/>
          <ac:picMkLst>
            <pc:docMk/>
            <pc:sldMk cId="4174740488" sldId="340"/>
            <ac:picMk id="12296" creationId="{843AC315-7D18-673E-CDB7-F64A16C1A5D0}"/>
          </ac:picMkLst>
        </pc:picChg>
      </pc:sldChg>
      <pc:sldChg chg="modSp add mod modAnim">
        <pc:chgData name="Novotný Václav" userId="00aecb4b-67cc-4027-974c-094005b9ed08" providerId="ADAL" clId="{72BE3291-2973-428A-AEAB-538BF5DF7728}" dt="2022-09-10T16:34:23.407" v="3095"/>
        <pc:sldMkLst>
          <pc:docMk/>
          <pc:sldMk cId="3177509407" sldId="341"/>
        </pc:sldMkLst>
        <pc:spChg chg="mod">
          <ac:chgData name="Novotný Václav" userId="00aecb4b-67cc-4027-974c-094005b9ed08" providerId="ADAL" clId="{72BE3291-2973-428A-AEAB-538BF5DF7728}" dt="2022-09-10T15:46:39.989" v="2879" actId="20577"/>
          <ac:spMkLst>
            <pc:docMk/>
            <pc:sldMk cId="3177509407" sldId="341"/>
            <ac:spMk id="4" creationId="{53FE99C3-7B17-E260-827C-AB2CBF18BECD}"/>
          </ac:spMkLst>
        </pc:spChg>
        <pc:spChg chg="mod">
          <ac:chgData name="Novotný Václav" userId="00aecb4b-67cc-4027-974c-094005b9ed08" providerId="ADAL" clId="{72BE3291-2973-428A-AEAB-538BF5DF7728}" dt="2022-09-10T15:53:36.586" v="2906"/>
          <ac:spMkLst>
            <pc:docMk/>
            <pc:sldMk cId="3177509407" sldId="341"/>
            <ac:spMk id="5" creationId="{5C131296-46FD-778E-9114-4056F0A2D520}"/>
          </ac:spMkLst>
        </pc:spChg>
        <pc:spChg chg="mod">
          <ac:chgData name="Novotný Václav" userId="00aecb4b-67cc-4027-974c-094005b9ed08" providerId="ADAL" clId="{72BE3291-2973-428A-AEAB-538BF5DF7728}" dt="2022-09-10T15:46:12.336" v="2866" actId="20577"/>
          <ac:spMkLst>
            <pc:docMk/>
            <pc:sldMk cId="3177509407" sldId="341"/>
            <ac:spMk id="6" creationId="{3B3B4394-E2B9-05FE-3B72-11DFA8A66B79}"/>
          </ac:spMkLst>
        </pc:spChg>
        <pc:picChg chg="mod">
          <ac:chgData name="Novotný Václav" userId="00aecb4b-67cc-4027-974c-094005b9ed08" providerId="ADAL" clId="{72BE3291-2973-428A-AEAB-538BF5DF7728}" dt="2022-09-10T15:46:20.625" v="2869" actId="1076"/>
          <ac:picMkLst>
            <pc:docMk/>
            <pc:sldMk cId="3177509407" sldId="341"/>
            <ac:picMk id="8" creationId="{3234BE04-104A-0224-F1B0-EA9C7CEBFEEA}"/>
          </ac:picMkLst>
        </pc:picChg>
      </pc:sldChg>
      <pc:sldChg chg="addSp delSp modSp new mod modClrScheme chgLayout">
        <pc:chgData name="Novotný Václav" userId="00aecb4b-67cc-4027-974c-094005b9ed08" providerId="ADAL" clId="{72BE3291-2973-428A-AEAB-538BF5DF7728}" dt="2022-09-11T14:13:34.678" v="3368" actId="1076"/>
        <pc:sldMkLst>
          <pc:docMk/>
          <pc:sldMk cId="3399609593" sldId="342"/>
        </pc:sldMkLst>
        <pc:spChg chg="add del">
          <ac:chgData name="Novotný Václav" userId="00aecb4b-67cc-4027-974c-094005b9ed08" providerId="ADAL" clId="{72BE3291-2973-428A-AEAB-538BF5DF7728}" dt="2022-09-11T14:07:21.568" v="3281" actId="478"/>
          <ac:spMkLst>
            <pc:docMk/>
            <pc:sldMk cId="3399609593" sldId="342"/>
            <ac:spMk id="2" creationId="{AE838C96-4AE5-CED0-A82B-35C875FD8202}"/>
          </ac:spMkLst>
        </pc:spChg>
        <pc:spChg chg="mod ord">
          <ac:chgData name="Novotný Václav" userId="00aecb4b-67cc-4027-974c-094005b9ed08" providerId="ADAL" clId="{72BE3291-2973-428A-AEAB-538BF5DF7728}" dt="2022-09-11T14:12:34.916" v="3353" actId="26606"/>
          <ac:spMkLst>
            <pc:docMk/>
            <pc:sldMk cId="3399609593" sldId="342"/>
            <ac:spMk id="3" creationId="{A286C7ED-4C57-9C69-DFC0-08FFE13F5AC5}"/>
          </ac:spMkLst>
        </pc:spChg>
        <pc:spChg chg="mod ord">
          <ac:chgData name="Novotný Václav" userId="00aecb4b-67cc-4027-974c-094005b9ed08" providerId="ADAL" clId="{72BE3291-2973-428A-AEAB-538BF5DF7728}" dt="2022-09-11T14:12:34.916" v="3353" actId="26606"/>
          <ac:spMkLst>
            <pc:docMk/>
            <pc:sldMk cId="3399609593" sldId="342"/>
            <ac:spMk id="4" creationId="{DF27276D-2FD4-8AAB-B9B2-833FDA6CD90D}"/>
          </ac:spMkLst>
        </pc:spChg>
        <pc:spChg chg="add mod">
          <ac:chgData name="Novotný Václav" userId="00aecb4b-67cc-4027-974c-094005b9ed08" providerId="ADAL" clId="{72BE3291-2973-428A-AEAB-538BF5DF7728}" dt="2022-09-11T14:13:34.678" v="3368" actId="1076"/>
          <ac:spMkLst>
            <pc:docMk/>
            <pc:sldMk cId="3399609593" sldId="342"/>
            <ac:spMk id="5" creationId="{17AB9639-96DE-C7C1-39C6-92BC6C2230F0}"/>
          </ac:spMkLst>
        </pc:spChg>
        <pc:spChg chg="add mod">
          <ac:chgData name="Novotný Václav" userId="00aecb4b-67cc-4027-974c-094005b9ed08" providerId="ADAL" clId="{72BE3291-2973-428A-AEAB-538BF5DF7728}" dt="2022-09-11T14:13:34.678" v="3368" actId="1076"/>
          <ac:spMkLst>
            <pc:docMk/>
            <pc:sldMk cId="3399609593" sldId="342"/>
            <ac:spMk id="6" creationId="{7BC798E5-B1F8-4629-B7E3-C7B53960FCFA}"/>
          </ac:spMkLst>
        </pc:spChg>
        <pc:spChg chg="add mod">
          <ac:chgData name="Novotný Václav" userId="00aecb4b-67cc-4027-974c-094005b9ed08" providerId="ADAL" clId="{72BE3291-2973-428A-AEAB-538BF5DF7728}" dt="2022-09-11T14:13:34.678" v="3368" actId="1076"/>
          <ac:spMkLst>
            <pc:docMk/>
            <pc:sldMk cId="3399609593" sldId="342"/>
            <ac:spMk id="7" creationId="{354FD67D-B603-36B7-57CF-EC5BC139A65F}"/>
          </ac:spMkLst>
        </pc:spChg>
        <pc:spChg chg="add del mod">
          <ac:chgData name="Novotný Václav" userId="00aecb4b-67cc-4027-974c-094005b9ed08" providerId="ADAL" clId="{72BE3291-2973-428A-AEAB-538BF5DF7728}" dt="2022-09-11T14:12:32.155" v="3344" actId="26606"/>
          <ac:spMkLst>
            <pc:docMk/>
            <pc:sldMk cId="3399609593" sldId="342"/>
            <ac:spMk id="1034" creationId="{6102B8E5-7D69-846A-7B36-06D21ADE6C42}"/>
          </ac:spMkLst>
        </pc:spChg>
        <pc:spChg chg="add del mod">
          <ac:chgData name="Novotný Václav" userId="00aecb4b-67cc-4027-974c-094005b9ed08" providerId="ADAL" clId="{72BE3291-2973-428A-AEAB-538BF5DF7728}" dt="2022-09-11T14:12:32.155" v="3344" actId="26606"/>
          <ac:spMkLst>
            <pc:docMk/>
            <pc:sldMk cId="3399609593" sldId="342"/>
            <ac:spMk id="1035" creationId="{E1BA8A99-9701-7FAA-F70E-9C639C8F5DE8}"/>
          </ac:spMkLst>
        </pc:spChg>
        <pc:spChg chg="add del mod">
          <ac:chgData name="Novotný Václav" userId="00aecb4b-67cc-4027-974c-094005b9ed08" providerId="ADAL" clId="{72BE3291-2973-428A-AEAB-538BF5DF7728}" dt="2022-09-11T14:12:32.155" v="3344" actId="26606"/>
          <ac:spMkLst>
            <pc:docMk/>
            <pc:sldMk cId="3399609593" sldId="342"/>
            <ac:spMk id="1036" creationId="{5FB3D2A4-68B2-869C-DA3F-D40B85B2CBCC}"/>
          </ac:spMkLst>
        </pc:spChg>
        <pc:spChg chg="add del mod">
          <ac:chgData name="Novotný Václav" userId="00aecb4b-67cc-4027-974c-094005b9ed08" providerId="ADAL" clId="{72BE3291-2973-428A-AEAB-538BF5DF7728}" dt="2022-09-11T14:12:01.007" v="3340" actId="26606"/>
          <ac:spMkLst>
            <pc:docMk/>
            <pc:sldMk cId="3399609593" sldId="342"/>
            <ac:spMk id="1037" creationId="{78E64707-7103-903F-F158-75D2821D5540}"/>
          </ac:spMkLst>
        </pc:spChg>
        <pc:spChg chg="add del mod">
          <ac:chgData name="Novotný Václav" userId="00aecb4b-67cc-4027-974c-094005b9ed08" providerId="ADAL" clId="{72BE3291-2973-428A-AEAB-538BF5DF7728}" dt="2022-09-11T14:12:34.331" v="3350" actId="26606"/>
          <ac:spMkLst>
            <pc:docMk/>
            <pc:sldMk cId="3399609593" sldId="342"/>
            <ac:spMk id="1038" creationId="{736A486B-4021-B5CF-F7A4-C9FA568DA0F3}"/>
          </ac:spMkLst>
        </pc:spChg>
        <pc:spChg chg="add del mod">
          <ac:chgData name="Novotný Václav" userId="00aecb4b-67cc-4027-974c-094005b9ed08" providerId="ADAL" clId="{72BE3291-2973-428A-AEAB-538BF5DF7728}" dt="2022-09-11T14:12:01.007" v="3340" actId="26606"/>
          <ac:spMkLst>
            <pc:docMk/>
            <pc:sldMk cId="3399609593" sldId="342"/>
            <ac:spMk id="1039" creationId="{34DF585B-80BA-17AC-4384-70E48B205257}"/>
          </ac:spMkLst>
        </pc:spChg>
        <pc:spChg chg="add del mod">
          <ac:chgData name="Novotný Václav" userId="00aecb4b-67cc-4027-974c-094005b9ed08" providerId="ADAL" clId="{72BE3291-2973-428A-AEAB-538BF5DF7728}" dt="2022-09-11T14:12:34.913" v="3352" actId="26606"/>
          <ac:spMkLst>
            <pc:docMk/>
            <pc:sldMk cId="3399609593" sldId="342"/>
            <ac:spMk id="1040" creationId="{72B3FE09-3CF2-05B8-7CCD-8AEDA9F44A70}"/>
          </ac:spMkLst>
        </pc:spChg>
        <pc:spChg chg="add del mod">
          <ac:chgData name="Novotný Václav" userId="00aecb4b-67cc-4027-974c-094005b9ed08" providerId="ADAL" clId="{72BE3291-2973-428A-AEAB-538BF5DF7728}" dt="2022-09-11T14:12:01.007" v="3340" actId="26606"/>
          <ac:spMkLst>
            <pc:docMk/>
            <pc:sldMk cId="3399609593" sldId="342"/>
            <ac:spMk id="1041" creationId="{895595D1-7659-468A-47DF-F50657BD9886}"/>
          </ac:spMkLst>
        </pc:spChg>
        <pc:spChg chg="add del mod">
          <ac:chgData name="Novotný Václav" userId="00aecb4b-67cc-4027-974c-094005b9ed08" providerId="ADAL" clId="{72BE3291-2973-428A-AEAB-538BF5DF7728}" dt="2022-09-11T14:12:34.913" v="3352" actId="26606"/>
          <ac:spMkLst>
            <pc:docMk/>
            <pc:sldMk cId="3399609593" sldId="342"/>
            <ac:spMk id="1042" creationId="{50528C88-0C52-659E-2219-A7450A961D12}"/>
          </ac:spMkLst>
        </pc:spChg>
        <pc:spChg chg="add del mod">
          <ac:chgData name="Novotný Václav" userId="00aecb4b-67cc-4027-974c-094005b9ed08" providerId="ADAL" clId="{72BE3291-2973-428A-AEAB-538BF5DF7728}" dt="2022-09-11T14:12:34.913" v="3352" actId="26606"/>
          <ac:spMkLst>
            <pc:docMk/>
            <pc:sldMk cId="3399609593" sldId="342"/>
            <ac:spMk id="1043" creationId="{82AF99F7-4BC2-29D5-2763-ABFC37F75B48}"/>
          </ac:spMkLst>
        </pc:spChg>
        <pc:spChg chg="add del mod">
          <ac:chgData name="Novotný Václav" userId="00aecb4b-67cc-4027-974c-094005b9ed08" providerId="ADAL" clId="{72BE3291-2973-428A-AEAB-538BF5DF7728}" dt="2022-09-11T14:12:34.913" v="3352" actId="26606"/>
          <ac:spMkLst>
            <pc:docMk/>
            <pc:sldMk cId="3399609593" sldId="342"/>
            <ac:spMk id="1044" creationId="{F60EDCEA-B925-CB52-E02D-97585D559CC8}"/>
          </ac:spMkLst>
        </pc:spChg>
        <pc:spChg chg="add del mod">
          <ac:chgData name="Novotný Václav" userId="00aecb4b-67cc-4027-974c-094005b9ed08" providerId="ADAL" clId="{72BE3291-2973-428A-AEAB-538BF5DF7728}" dt="2022-09-11T14:12:34.913" v="3352" actId="26606"/>
          <ac:spMkLst>
            <pc:docMk/>
            <pc:sldMk cId="3399609593" sldId="342"/>
            <ac:spMk id="1045" creationId="{B3D592D4-7802-DB0E-B645-BCD6EF6009E7}"/>
          </ac:spMkLst>
        </pc:spChg>
        <pc:spChg chg="add del mod">
          <ac:chgData name="Novotný Václav" userId="00aecb4b-67cc-4027-974c-094005b9ed08" providerId="ADAL" clId="{72BE3291-2973-428A-AEAB-538BF5DF7728}" dt="2022-09-11T14:12:34.913" v="3352" actId="26606"/>
          <ac:spMkLst>
            <pc:docMk/>
            <pc:sldMk cId="3399609593" sldId="342"/>
            <ac:spMk id="1047" creationId="{7ADD887B-0C32-A32B-C692-DEF9F82E8F22}"/>
          </ac:spMkLst>
        </pc:spChg>
        <pc:spChg chg="add del mod">
          <ac:chgData name="Novotný Václav" userId="00aecb4b-67cc-4027-974c-094005b9ed08" providerId="ADAL" clId="{72BE3291-2973-428A-AEAB-538BF5DF7728}" dt="2022-09-11T14:12:34.913" v="3352" actId="26606"/>
          <ac:spMkLst>
            <pc:docMk/>
            <pc:sldMk cId="3399609593" sldId="342"/>
            <ac:spMk id="1049" creationId="{E4694A2D-816C-082B-C905-07770F1B479D}"/>
          </ac:spMkLst>
        </pc:spChg>
        <pc:spChg chg="add del mod">
          <ac:chgData name="Novotný Václav" userId="00aecb4b-67cc-4027-974c-094005b9ed08" providerId="ADAL" clId="{72BE3291-2973-428A-AEAB-538BF5DF7728}" dt="2022-09-11T14:12:34.913" v="3352" actId="26606"/>
          <ac:spMkLst>
            <pc:docMk/>
            <pc:sldMk cId="3399609593" sldId="342"/>
            <ac:spMk id="1051" creationId="{E4791ED3-EA47-738C-E1A7-12868F7CAFD1}"/>
          </ac:spMkLst>
        </pc:spChg>
        <pc:spChg chg="add del mod">
          <ac:chgData name="Novotný Václav" userId="00aecb4b-67cc-4027-974c-094005b9ed08" providerId="ADAL" clId="{72BE3291-2973-428A-AEAB-538BF5DF7728}" dt="2022-09-11T14:12:34.913" v="3352" actId="26606"/>
          <ac:spMkLst>
            <pc:docMk/>
            <pc:sldMk cId="3399609593" sldId="342"/>
            <ac:spMk id="1053" creationId="{2A441FA8-C2ED-D198-316C-D78B0356F069}"/>
          </ac:spMkLst>
        </pc:spChg>
        <pc:spChg chg="add del mod">
          <ac:chgData name="Novotný Václav" userId="00aecb4b-67cc-4027-974c-094005b9ed08" providerId="ADAL" clId="{72BE3291-2973-428A-AEAB-538BF5DF7728}" dt="2022-09-11T14:12:41.759" v="3354" actId="478"/>
          <ac:spMkLst>
            <pc:docMk/>
            <pc:sldMk cId="3399609593" sldId="342"/>
            <ac:spMk id="1055" creationId="{736A486B-4021-B5CF-F7A4-C9FA568DA0F3}"/>
          </ac:spMkLst>
        </pc:spChg>
        <pc:picChg chg="add del mod">
          <ac:chgData name="Novotný Václav" userId="00aecb4b-67cc-4027-974c-094005b9ed08" providerId="ADAL" clId="{72BE3291-2973-428A-AEAB-538BF5DF7728}" dt="2022-09-11T14:07:20.209" v="3280"/>
          <ac:picMkLst>
            <pc:docMk/>
            <pc:sldMk cId="3399609593" sldId="342"/>
            <ac:picMk id="1026" creationId="{A7213228-C3CE-527F-3A4E-A1F3AF517A5B}"/>
          </ac:picMkLst>
        </pc:picChg>
        <pc:picChg chg="add mod ord">
          <ac:chgData name="Novotný Václav" userId="00aecb4b-67cc-4027-974c-094005b9ed08" providerId="ADAL" clId="{72BE3291-2973-428A-AEAB-538BF5DF7728}" dt="2022-09-11T14:13:34.678" v="3368" actId="1076"/>
          <ac:picMkLst>
            <pc:docMk/>
            <pc:sldMk cId="3399609593" sldId="342"/>
            <ac:picMk id="1028" creationId="{F6CD3262-AFB0-6D83-F3D5-2592F7667FA1}"/>
          </ac:picMkLst>
        </pc:picChg>
        <pc:picChg chg="add mod ord">
          <ac:chgData name="Novotný Václav" userId="00aecb4b-67cc-4027-974c-094005b9ed08" providerId="ADAL" clId="{72BE3291-2973-428A-AEAB-538BF5DF7728}" dt="2022-09-11T14:13:34.678" v="3368" actId="1076"/>
          <ac:picMkLst>
            <pc:docMk/>
            <pc:sldMk cId="3399609593" sldId="342"/>
            <ac:picMk id="1030" creationId="{395A6B5D-126D-66AC-25AF-D160FC98EC24}"/>
          </ac:picMkLst>
        </pc:picChg>
        <pc:picChg chg="add mod ord">
          <ac:chgData name="Novotný Václav" userId="00aecb4b-67cc-4027-974c-094005b9ed08" providerId="ADAL" clId="{72BE3291-2973-428A-AEAB-538BF5DF7728}" dt="2022-09-11T14:13:34.678" v="3368" actId="1076"/>
          <ac:picMkLst>
            <pc:docMk/>
            <pc:sldMk cId="3399609593" sldId="342"/>
            <ac:picMk id="1032" creationId="{C432F405-7441-B86A-03F7-3FE35629CC86}"/>
          </ac:picMkLst>
        </pc:picChg>
      </pc:sldChg>
      <pc:sldChg chg="addSp delSp modSp new mod">
        <pc:chgData name="Novotný Václav" userId="00aecb4b-67cc-4027-974c-094005b9ed08" providerId="ADAL" clId="{72BE3291-2973-428A-AEAB-538BF5DF7728}" dt="2022-09-11T14:17:03.646" v="3409" actId="1076"/>
        <pc:sldMkLst>
          <pc:docMk/>
          <pc:sldMk cId="1207055024" sldId="343"/>
        </pc:sldMkLst>
        <pc:spChg chg="del">
          <ac:chgData name="Novotný Václav" userId="00aecb4b-67cc-4027-974c-094005b9ed08" providerId="ADAL" clId="{72BE3291-2973-428A-AEAB-538BF5DF7728}" dt="2022-09-11T14:16:19.806" v="3370" actId="22"/>
          <ac:spMkLst>
            <pc:docMk/>
            <pc:sldMk cId="1207055024" sldId="343"/>
            <ac:spMk id="2" creationId="{3E94C75A-DD7D-880A-B48B-989C4527780B}"/>
          </ac:spMkLst>
        </pc:spChg>
        <pc:spChg chg="mod">
          <ac:chgData name="Novotný Václav" userId="00aecb4b-67cc-4027-974c-094005b9ed08" providerId="ADAL" clId="{72BE3291-2973-428A-AEAB-538BF5DF7728}" dt="2022-09-11T14:16:33.105" v="3400" actId="5793"/>
          <ac:spMkLst>
            <pc:docMk/>
            <pc:sldMk cId="1207055024" sldId="343"/>
            <ac:spMk id="3" creationId="{DDDB597D-8E97-4CD0-ACE5-91DC46D92EE5}"/>
          </ac:spMkLst>
        </pc:spChg>
        <pc:spChg chg="mod">
          <ac:chgData name="Novotný Václav" userId="00aecb4b-67cc-4027-974c-094005b9ed08" providerId="ADAL" clId="{72BE3291-2973-428A-AEAB-538BF5DF7728}" dt="2022-09-11T14:16:25.343" v="3371"/>
          <ac:spMkLst>
            <pc:docMk/>
            <pc:sldMk cId="1207055024" sldId="343"/>
            <ac:spMk id="4" creationId="{65BC3CC4-764F-E9C0-12A2-292FA3B7CA45}"/>
          </ac:spMkLst>
        </pc:spChg>
        <pc:picChg chg="add mod ord">
          <ac:chgData name="Novotný Václav" userId="00aecb4b-67cc-4027-974c-094005b9ed08" providerId="ADAL" clId="{72BE3291-2973-428A-AEAB-538BF5DF7728}" dt="2022-09-11T14:16:36.618" v="3402" actId="1076"/>
          <ac:picMkLst>
            <pc:docMk/>
            <pc:sldMk cId="1207055024" sldId="343"/>
            <ac:picMk id="6" creationId="{6851DECC-F373-8BD3-C6E7-66A5E733753D}"/>
          </ac:picMkLst>
        </pc:picChg>
        <pc:picChg chg="add mod">
          <ac:chgData name="Novotný Václav" userId="00aecb4b-67cc-4027-974c-094005b9ed08" providerId="ADAL" clId="{72BE3291-2973-428A-AEAB-538BF5DF7728}" dt="2022-09-11T14:17:03.646" v="3409" actId="1076"/>
          <ac:picMkLst>
            <pc:docMk/>
            <pc:sldMk cId="1207055024" sldId="343"/>
            <ac:picMk id="8" creationId="{1374959C-D35E-13B6-24A4-7BC5223CAF5F}"/>
          </ac:picMkLst>
        </pc:picChg>
      </pc:sldChg>
      <pc:sldChg chg="new del">
        <pc:chgData name="Novotný Václav" userId="00aecb4b-67cc-4027-974c-094005b9ed08" providerId="ADAL" clId="{72BE3291-2973-428A-AEAB-538BF5DF7728}" dt="2022-09-12T13:10:14.879" v="3411" actId="47"/>
        <pc:sldMkLst>
          <pc:docMk/>
          <pc:sldMk cId="2974030674" sldId="344"/>
        </pc:sldMkLst>
      </pc:sldChg>
      <pc:sldChg chg="addSp delSp modSp new mod">
        <pc:chgData name="Novotný Václav" userId="00aecb4b-67cc-4027-974c-094005b9ed08" providerId="ADAL" clId="{72BE3291-2973-428A-AEAB-538BF5DF7728}" dt="2022-09-12T13:11:06.306" v="3442" actId="1076"/>
        <pc:sldMkLst>
          <pc:docMk/>
          <pc:sldMk cId="3895881441" sldId="344"/>
        </pc:sldMkLst>
        <pc:spChg chg="add del">
          <ac:chgData name="Novotný Václav" userId="00aecb4b-67cc-4027-974c-094005b9ed08" providerId="ADAL" clId="{72BE3291-2973-428A-AEAB-538BF5DF7728}" dt="2022-09-12T13:10:48.890" v="3438" actId="22"/>
          <ac:spMkLst>
            <pc:docMk/>
            <pc:sldMk cId="3895881441" sldId="344"/>
            <ac:spMk id="2" creationId="{76F406BE-6022-AB23-39E0-F509C6FA5407}"/>
          </ac:spMkLst>
        </pc:spChg>
        <pc:spChg chg="mod">
          <ac:chgData name="Novotný Václav" userId="00aecb4b-67cc-4027-974c-094005b9ed08" providerId="ADAL" clId="{72BE3291-2973-428A-AEAB-538BF5DF7728}" dt="2022-09-12T13:10:27.083" v="3431" actId="20577"/>
          <ac:spMkLst>
            <pc:docMk/>
            <pc:sldMk cId="3895881441" sldId="344"/>
            <ac:spMk id="4" creationId="{9AFB848E-C3CA-1D86-A89D-780B973020DC}"/>
          </ac:spMkLst>
        </pc:spChg>
        <pc:picChg chg="add del mod ord">
          <ac:chgData name="Novotný Václav" userId="00aecb4b-67cc-4027-974c-094005b9ed08" providerId="ADAL" clId="{72BE3291-2973-428A-AEAB-538BF5DF7728}" dt="2022-09-12T13:10:31.263" v="3435" actId="22"/>
          <ac:picMkLst>
            <pc:docMk/>
            <pc:sldMk cId="3895881441" sldId="344"/>
            <ac:picMk id="6" creationId="{8BE4F220-8A3D-1594-FB67-5495B9C93AAA}"/>
          </ac:picMkLst>
        </pc:picChg>
        <pc:picChg chg="add del">
          <ac:chgData name="Novotný Václav" userId="00aecb4b-67cc-4027-974c-094005b9ed08" providerId="ADAL" clId="{72BE3291-2973-428A-AEAB-538BF5DF7728}" dt="2022-09-12T13:10:34.492" v="3437" actId="478"/>
          <ac:picMkLst>
            <pc:docMk/>
            <pc:sldMk cId="3895881441" sldId="344"/>
            <ac:picMk id="8" creationId="{29BB8287-12C6-36EE-3827-434DA5393271}"/>
          </ac:picMkLst>
        </pc:picChg>
        <pc:picChg chg="add mod ord">
          <ac:chgData name="Novotný Václav" userId="00aecb4b-67cc-4027-974c-094005b9ed08" providerId="ADAL" clId="{72BE3291-2973-428A-AEAB-538BF5DF7728}" dt="2022-09-12T13:11:06.306" v="3442" actId="1076"/>
          <ac:picMkLst>
            <pc:docMk/>
            <pc:sldMk cId="3895881441" sldId="344"/>
            <ac:picMk id="10" creationId="{5B434FB4-C495-212D-3A28-246EDB384A3E}"/>
          </ac:picMkLst>
        </pc:picChg>
      </pc:sldChg>
    </pc:docChg>
  </pc:docChgLst>
  <pc:docChgLst>
    <pc:chgData name="Novotný Václav" userId="S::vaclav.novotny@ysoft.com::00aecb4b-67cc-4027-974c-094005b9ed08" providerId="AD" clId="Web-{AECF2BEC-3D30-4E00-BA6A-9E60F5D05524}"/>
    <pc:docChg chg="addSld delSld modSld modSection">
      <pc:chgData name="Novotný Václav" userId="S::vaclav.novotny@ysoft.com::00aecb4b-67cc-4027-974c-094005b9ed08" providerId="AD" clId="Web-{AECF2BEC-3D30-4E00-BA6A-9E60F5D05524}" dt="2022-09-09T13:24:39.229" v="184" actId="1076"/>
      <pc:docMkLst>
        <pc:docMk/>
      </pc:docMkLst>
      <pc:sldChg chg="del">
        <pc:chgData name="Novotný Václav" userId="S::vaclav.novotny@ysoft.com::00aecb4b-67cc-4027-974c-094005b9ed08" providerId="AD" clId="Web-{AECF2BEC-3D30-4E00-BA6A-9E60F5D05524}" dt="2022-09-09T12:31:16.555" v="20"/>
        <pc:sldMkLst>
          <pc:docMk/>
          <pc:sldMk cId="1870886174" sldId="278"/>
        </pc:sldMkLst>
      </pc:sldChg>
      <pc:sldChg chg="del">
        <pc:chgData name="Novotný Václav" userId="S::vaclav.novotny@ysoft.com::00aecb4b-67cc-4027-974c-094005b9ed08" providerId="AD" clId="Web-{AECF2BEC-3D30-4E00-BA6A-9E60F5D05524}" dt="2022-09-09T12:31:16.555" v="29"/>
        <pc:sldMkLst>
          <pc:docMk/>
          <pc:sldMk cId="3482476769" sldId="280"/>
        </pc:sldMkLst>
      </pc:sldChg>
      <pc:sldChg chg="del">
        <pc:chgData name="Novotný Václav" userId="S::vaclav.novotny@ysoft.com::00aecb4b-67cc-4027-974c-094005b9ed08" providerId="AD" clId="Web-{AECF2BEC-3D30-4E00-BA6A-9E60F5D05524}" dt="2022-09-09T12:31:16.555" v="25"/>
        <pc:sldMkLst>
          <pc:docMk/>
          <pc:sldMk cId="2541312281" sldId="286"/>
        </pc:sldMkLst>
      </pc:sldChg>
      <pc:sldChg chg="del">
        <pc:chgData name="Novotný Václav" userId="S::vaclav.novotny@ysoft.com::00aecb4b-67cc-4027-974c-094005b9ed08" providerId="AD" clId="Web-{AECF2BEC-3D30-4E00-BA6A-9E60F5D05524}" dt="2022-09-09T12:31:16.555" v="27"/>
        <pc:sldMkLst>
          <pc:docMk/>
          <pc:sldMk cId="4116459367" sldId="288"/>
        </pc:sldMkLst>
      </pc:sldChg>
      <pc:sldChg chg="del">
        <pc:chgData name="Novotný Václav" userId="S::vaclav.novotny@ysoft.com::00aecb4b-67cc-4027-974c-094005b9ed08" providerId="AD" clId="Web-{AECF2BEC-3D30-4E00-BA6A-9E60F5D05524}" dt="2022-09-09T12:31:16.555" v="26"/>
        <pc:sldMkLst>
          <pc:docMk/>
          <pc:sldMk cId="1060455321" sldId="289"/>
        </pc:sldMkLst>
      </pc:sldChg>
      <pc:sldChg chg="del">
        <pc:chgData name="Novotný Václav" userId="S::vaclav.novotny@ysoft.com::00aecb4b-67cc-4027-974c-094005b9ed08" providerId="AD" clId="Web-{AECF2BEC-3D30-4E00-BA6A-9E60F5D05524}" dt="2022-09-09T12:31:16.555" v="28"/>
        <pc:sldMkLst>
          <pc:docMk/>
          <pc:sldMk cId="3322009383" sldId="291"/>
        </pc:sldMkLst>
      </pc:sldChg>
      <pc:sldChg chg="del">
        <pc:chgData name="Novotný Václav" userId="S::vaclav.novotny@ysoft.com::00aecb4b-67cc-4027-974c-094005b9ed08" providerId="AD" clId="Web-{AECF2BEC-3D30-4E00-BA6A-9E60F5D05524}" dt="2022-09-09T12:31:16.555" v="24"/>
        <pc:sldMkLst>
          <pc:docMk/>
          <pc:sldMk cId="2290159732" sldId="292"/>
        </pc:sldMkLst>
      </pc:sldChg>
      <pc:sldChg chg="del">
        <pc:chgData name="Novotný Václav" userId="S::vaclav.novotny@ysoft.com::00aecb4b-67cc-4027-974c-094005b9ed08" providerId="AD" clId="Web-{AECF2BEC-3D30-4E00-BA6A-9E60F5D05524}" dt="2022-09-09T12:31:16.555" v="19"/>
        <pc:sldMkLst>
          <pc:docMk/>
          <pc:sldMk cId="2087094769" sldId="293"/>
        </pc:sldMkLst>
      </pc:sldChg>
      <pc:sldChg chg="del">
        <pc:chgData name="Novotný Václav" userId="S::vaclav.novotny@ysoft.com::00aecb4b-67cc-4027-974c-094005b9ed08" providerId="AD" clId="Web-{AECF2BEC-3D30-4E00-BA6A-9E60F5D05524}" dt="2022-09-09T12:31:16.555" v="18"/>
        <pc:sldMkLst>
          <pc:docMk/>
          <pc:sldMk cId="815531322" sldId="294"/>
        </pc:sldMkLst>
      </pc:sldChg>
      <pc:sldChg chg="del">
        <pc:chgData name="Novotný Václav" userId="S::vaclav.novotny@ysoft.com::00aecb4b-67cc-4027-974c-094005b9ed08" providerId="AD" clId="Web-{AECF2BEC-3D30-4E00-BA6A-9E60F5D05524}" dt="2022-09-09T12:31:16.555" v="17"/>
        <pc:sldMkLst>
          <pc:docMk/>
          <pc:sldMk cId="3203184092" sldId="295"/>
        </pc:sldMkLst>
      </pc:sldChg>
      <pc:sldChg chg="del">
        <pc:chgData name="Novotný Václav" userId="S::vaclav.novotny@ysoft.com::00aecb4b-67cc-4027-974c-094005b9ed08" providerId="AD" clId="Web-{AECF2BEC-3D30-4E00-BA6A-9E60F5D05524}" dt="2022-09-09T12:31:16.540" v="16"/>
        <pc:sldMkLst>
          <pc:docMk/>
          <pc:sldMk cId="1835433540" sldId="296"/>
        </pc:sldMkLst>
      </pc:sldChg>
      <pc:sldChg chg="del">
        <pc:chgData name="Novotný Václav" userId="S::vaclav.novotny@ysoft.com::00aecb4b-67cc-4027-974c-094005b9ed08" providerId="AD" clId="Web-{AECF2BEC-3D30-4E00-BA6A-9E60F5D05524}" dt="2022-09-09T12:31:16.540" v="15"/>
        <pc:sldMkLst>
          <pc:docMk/>
          <pc:sldMk cId="2415054214" sldId="297"/>
        </pc:sldMkLst>
      </pc:sldChg>
      <pc:sldChg chg="del">
        <pc:chgData name="Novotný Václav" userId="S::vaclav.novotny@ysoft.com::00aecb4b-67cc-4027-974c-094005b9ed08" providerId="AD" clId="Web-{AECF2BEC-3D30-4E00-BA6A-9E60F5D05524}" dt="2022-09-09T12:31:16.540" v="14"/>
        <pc:sldMkLst>
          <pc:docMk/>
          <pc:sldMk cId="2156236180" sldId="298"/>
        </pc:sldMkLst>
      </pc:sldChg>
      <pc:sldChg chg="del">
        <pc:chgData name="Novotný Václav" userId="S::vaclav.novotny@ysoft.com::00aecb4b-67cc-4027-974c-094005b9ed08" providerId="AD" clId="Web-{AECF2BEC-3D30-4E00-BA6A-9E60F5D05524}" dt="2022-09-09T12:31:16.540" v="13"/>
        <pc:sldMkLst>
          <pc:docMk/>
          <pc:sldMk cId="2055708268" sldId="299"/>
        </pc:sldMkLst>
      </pc:sldChg>
      <pc:sldChg chg="del">
        <pc:chgData name="Novotný Václav" userId="S::vaclav.novotny@ysoft.com::00aecb4b-67cc-4027-974c-094005b9ed08" providerId="AD" clId="Web-{AECF2BEC-3D30-4E00-BA6A-9E60F5D05524}" dt="2022-09-09T12:31:16.540" v="12"/>
        <pc:sldMkLst>
          <pc:docMk/>
          <pc:sldMk cId="3408904104" sldId="300"/>
        </pc:sldMkLst>
      </pc:sldChg>
      <pc:sldChg chg="del">
        <pc:chgData name="Novotný Václav" userId="S::vaclav.novotny@ysoft.com::00aecb4b-67cc-4027-974c-094005b9ed08" providerId="AD" clId="Web-{AECF2BEC-3D30-4E00-BA6A-9E60F5D05524}" dt="2022-09-09T12:31:16.524" v="1"/>
        <pc:sldMkLst>
          <pc:docMk/>
          <pc:sldMk cId="3277902370" sldId="301"/>
        </pc:sldMkLst>
      </pc:sldChg>
      <pc:sldChg chg="del">
        <pc:chgData name="Novotný Václav" userId="S::vaclav.novotny@ysoft.com::00aecb4b-67cc-4027-974c-094005b9ed08" providerId="AD" clId="Web-{AECF2BEC-3D30-4E00-BA6A-9E60F5D05524}" dt="2022-09-09T12:31:16.524" v="2"/>
        <pc:sldMkLst>
          <pc:docMk/>
          <pc:sldMk cId="2146194725" sldId="302"/>
        </pc:sldMkLst>
      </pc:sldChg>
      <pc:sldChg chg="del">
        <pc:chgData name="Novotný Václav" userId="S::vaclav.novotny@ysoft.com::00aecb4b-67cc-4027-974c-094005b9ed08" providerId="AD" clId="Web-{AECF2BEC-3D30-4E00-BA6A-9E60F5D05524}" dt="2022-09-09T12:31:16.524" v="4"/>
        <pc:sldMkLst>
          <pc:docMk/>
          <pc:sldMk cId="3281413450" sldId="303"/>
        </pc:sldMkLst>
      </pc:sldChg>
      <pc:sldChg chg="del">
        <pc:chgData name="Novotný Václav" userId="S::vaclav.novotny@ysoft.com::00aecb4b-67cc-4027-974c-094005b9ed08" providerId="AD" clId="Web-{AECF2BEC-3D30-4E00-BA6A-9E60F5D05524}" dt="2022-09-09T12:31:16.524" v="3"/>
        <pc:sldMkLst>
          <pc:docMk/>
          <pc:sldMk cId="3973011440" sldId="304"/>
        </pc:sldMkLst>
      </pc:sldChg>
      <pc:sldChg chg="del">
        <pc:chgData name="Novotný Václav" userId="S::vaclav.novotny@ysoft.com::00aecb4b-67cc-4027-974c-094005b9ed08" providerId="AD" clId="Web-{AECF2BEC-3D30-4E00-BA6A-9E60F5D05524}" dt="2022-09-09T12:31:16.540" v="6"/>
        <pc:sldMkLst>
          <pc:docMk/>
          <pc:sldMk cId="581958453" sldId="305"/>
        </pc:sldMkLst>
      </pc:sldChg>
      <pc:sldChg chg="del">
        <pc:chgData name="Novotný Václav" userId="S::vaclav.novotny@ysoft.com::00aecb4b-67cc-4027-974c-094005b9ed08" providerId="AD" clId="Web-{AECF2BEC-3D30-4E00-BA6A-9E60F5D05524}" dt="2022-09-09T12:31:16.524" v="5"/>
        <pc:sldMkLst>
          <pc:docMk/>
          <pc:sldMk cId="870393044" sldId="306"/>
        </pc:sldMkLst>
      </pc:sldChg>
      <pc:sldChg chg="del">
        <pc:chgData name="Novotný Václav" userId="S::vaclav.novotny@ysoft.com::00aecb4b-67cc-4027-974c-094005b9ed08" providerId="AD" clId="Web-{AECF2BEC-3D30-4E00-BA6A-9E60F5D05524}" dt="2022-09-09T12:31:16.540" v="7"/>
        <pc:sldMkLst>
          <pc:docMk/>
          <pc:sldMk cId="3523402386" sldId="307"/>
        </pc:sldMkLst>
      </pc:sldChg>
      <pc:sldChg chg="del">
        <pc:chgData name="Novotný Václav" userId="S::vaclav.novotny@ysoft.com::00aecb4b-67cc-4027-974c-094005b9ed08" providerId="AD" clId="Web-{AECF2BEC-3D30-4E00-BA6A-9E60F5D05524}" dt="2022-09-09T12:31:16.540" v="8"/>
        <pc:sldMkLst>
          <pc:docMk/>
          <pc:sldMk cId="1267191801" sldId="308"/>
        </pc:sldMkLst>
      </pc:sldChg>
      <pc:sldChg chg="del">
        <pc:chgData name="Novotný Václav" userId="S::vaclav.novotny@ysoft.com::00aecb4b-67cc-4027-974c-094005b9ed08" providerId="AD" clId="Web-{AECF2BEC-3D30-4E00-BA6A-9E60F5D05524}" dt="2022-09-09T12:31:16.540" v="10"/>
        <pc:sldMkLst>
          <pc:docMk/>
          <pc:sldMk cId="1229154634" sldId="309"/>
        </pc:sldMkLst>
      </pc:sldChg>
      <pc:sldChg chg="del">
        <pc:chgData name="Novotný Václav" userId="S::vaclav.novotny@ysoft.com::00aecb4b-67cc-4027-974c-094005b9ed08" providerId="AD" clId="Web-{AECF2BEC-3D30-4E00-BA6A-9E60F5D05524}" dt="2022-09-09T12:31:16.555" v="23"/>
        <pc:sldMkLst>
          <pc:docMk/>
          <pc:sldMk cId="253677533" sldId="310"/>
        </pc:sldMkLst>
      </pc:sldChg>
      <pc:sldChg chg="addSp modSp">
        <pc:chgData name="Novotný Václav" userId="S::vaclav.novotny@ysoft.com::00aecb4b-67cc-4027-974c-094005b9ed08" providerId="AD" clId="Web-{AECF2BEC-3D30-4E00-BA6A-9E60F5D05524}" dt="2022-09-09T13:24:39.229" v="184" actId="1076"/>
        <pc:sldMkLst>
          <pc:docMk/>
          <pc:sldMk cId="3676862231" sldId="311"/>
        </pc:sldMkLst>
        <pc:spChg chg="add mod">
          <ac:chgData name="Novotný Václav" userId="S::vaclav.novotny@ysoft.com::00aecb4b-67cc-4027-974c-094005b9ed08" providerId="AD" clId="Web-{AECF2BEC-3D30-4E00-BA6A-9E60F5D05524}" dt="2022-09-09T13:24:39.229" v="184" actId="1076"/>
          <ac:spMkLst>
            <pc:docMk/>
            <pc:sldMk cId="3676862231" sldId="311"/>
            <ac:spMk id="3" creationId="{502499B4-C43E-1435-3001-A7489E50FB05}"/>
          </ac:spMkLst>
        </pc:spChg>
        <pc:spChg chg="mod">
          <ac:chgData name="Novotný Václav" userId="S::vaclav.novotny@ysoft.com::00aecb4b-67cc-4027-974c-094005b9ed08" providerId="AD" clId="Web-{AECF2BEC-3D30-4E00-BA6A-9E60F5D05524}" dt="2022-09-09T12:32:25.807" v="46" actId="20577"/>
          <ac:spMkLst>
            <pc:docMk/>
            <pc:sldMk cId="3676862231" sldId="311"/>
            <ac:spMk id="5" creationId="{239FC059-3C17-9D8D-E96B-78EA7280CA87}"/>
          </ac:spMkLst>
        </pc:spChg>
        <pc:spChg chg="mod">
          <ac:chgData name="Novotný Václav" userId="S::vaclav.novotny@ysoft.com::00aecb4b-67cc-4027-974c-094005b9ed08" providerId="AD" clId="Web-{AECF2BEC-3D30-4E00-BA6A-9E60F5D05524}" dt="2022-09-09T12:32:44.151" v="53" actId="20577"/>
          <ac:spMkLst>
            <pc:docMk/>
            <pc:sldMk cId="3676862231" sldId="311"/>
            <ac:spMk id="6" creationId="{D6D94904-26A0-BC3F-3B93-A59E963AFF83}"/>
          </ac:spMkLst>
        </pc:spChg>
      </pc:sldChg>
      <pc:sldChg chg="del">
        <pc:chgData name="Novotný Václav" userId="S::vaclav.novotny@ysoft.com::00aecb4b-67cc-4027-974c-094005b9ed08" providerId="AD" clId="Web-{AECF2BEC-3D30-4E00-BA6A-9E60F5D05524}" dt="2022-09-09T12:31:16.571" v="31"/>
        <pc:sldMkLst>
          <pc:docMk/>
          <pc:sldMk cId="3121615293" sldId="312"/>
        </pc:sldMkLst>
      </pc:sldChg>
      <pc:sldChg chg="addSp modSp new mod modClrScheme chgLayout">
        <pc:chgData name="Novotný Václav" userId="S::vaclav.novotny@ysoft.com::00aecb4b-67cc-4027-974c-094005b9ed08" providerId="AD" clId="Web-{AECF2BEC-3D30-4E00-BA6A-9E60F5D05524}" dt="2022-09-09T12:31:27.915" v="33"/>
        <pc:sldMkLst>
          <pc:docMk/>
          <pc:sldMk cId="4073387801" sldId="312"/>
        </pc:sldMkLst>
        <pc:spChg chg="mod ord">
          <ac:chgData name="Novotný Václav" userId="S::vaclav.novotny@ysoft.com::00aecb4b-67cc-4027-974c-094005b9ed08" providerId="AD" clId="Web-{AECF2BEC-3D30-4E00-BA6A-9E60F5D05524}" dt="2022-09-09T12:31:27.915" v="33"/>
          <ac:spMkLst>
            <pc:docMk/>
            <pc:sldMk cId="4073387801" sldId="312"/>
            <ac:spMk id="2" creationId="{91BC6C2E-19B7-22F0-D956-076659B1BDE6}"/>
          </ac:spMkLst>
        </pc:spChg>
        <pc:spChg chg="mod ord">
          <ac:chgData name="Novotný Václav" userId="S::vaclav.novotny@ysoft.com::00aecb4b-67cc-4027-974c-094005b9ed08" providerId="AD" clId="Web-{AECF2BEC-3D30-4E00-BA6A-9E60F5D05524}" dt="2022-09-09T12:31:27.915" v="33"/>
          <ac:spMkLst>
            <pc:docMk/>
            <pc:sldMk cId="4073387801" sldId="312"/>
            <ac:spMk id="3" creationId="{8EF2B4B7-E8B5-2A0E-E3BF-0B41AA27EFA0}"/>
          </ac:spMkLst>
        </pc:spChg>
        <pc:spChg chg="add mod ord">
          <ac:chgData name="Novotný Václav" userId="S::vaclav.novotny@ysoft.com::00aecb4b-67cc-4027-974c-094005b9ed08" providerId="AD" clId="Web-{AECF2BEC-3D30-4E00-BA6A-9E60F5D05524}" dt="2022-09-09T12:31:27.915" v="33"/>
          <ac:spMkLst>
            <pc:docMk/>
            <pc:sldMk cId="4073387801" sldId="312"/>
            <ac:spMk id="4" creationId="{C1EDFE29-BBB3-35B7-D9AA-538065927169}"/>
          </ac:spMkLst>
        </pc:spChg>
      </pc:sldChg>
      <pc:sldChg chg="del">
        <pc:chgData name="Novotný Václav" userId="S::vaclav.novotny@ysoft.com::00aecb4b-67cc-4027-974c-094005b9ed08" providerId="AD" clId="Web-{AECF2BEC-3D30-4E00-BA6A-9E60F5D05524}" dt="2022-09-09T12:31:16.555" v="30"/>
        <pc:sldMkLst>
          <pc:docMk/>
          <pc:sldMk cId="3875762217" sldId="313"/>
        </pc:sldMkLst>
      </pc:sldChg>
      <pc:sldChg chg="del">
        <pc:chgData name="Novotný Václav" userId="S::vaclav.novotny@ysoft.com::00aecb4b-67cc-4027-974c-094005b9ed08" providerId="AD" clId="Web-{AECF2BEC-3D30-4E00-BA6A-9E60F5D05524}" dt="2022-09-09T12:31:16.524" v="0"/>
        <pc:sldMkLst>
          <pc:docMk/>
          <pc:sldMk cId="3106901740" sldId="314"/>
        </pc:sldMkLst>
      </pc:sldChg>
      <pc:sldChg chg="del">
        <pc:chgData name="Novotný Václav" userId="S::vaclav.novotny@ysoft.com::00aecb4b-67cc-4027-974c-094005b9ed08" providerId="AD" clId="Web-{AECF2BEC-3D30-4E00-BA6A-9E60F5D05524}" dt="2022-09-09T12:31:16.555" v="22"/>
        <pc:sldMkLst>
          <pc:docMk/>
          <pc:sldMk cId="2291694602" sldId="315"/>
        </pc:sldMkLst>
      </pc:sldChg>
      <pc:sldChg chg="del">
        <pc:chgData name="Novotný Václav" userId="S::vaclav.novotny@ysoft.com::00aecb4b-67cc-4027-974c-094005b9ed08" providerId="AD" clId="Web-{AECF2BEC-3D30-4E00-BA6A-9E60F5D05524}" dt="2022-09-09T12:31:16.555" v="21"/>
        <pc:sldMkLst>
          <pc:docMk/>
          <pc:sldMk cId="3998355688" sldId="316"/>
        </pc:sldMkLst>
      </pc:sldChg>
      <pc:sldChg chg="del">
        <pc:chgData name="Novotný Václav" userId="S::vaclav.novotny@ysoft.com::00aecb4b-67cc-4027-974c-094005b9ed08" providerId="AD" clId="Web-{AECF2BEC-3D30-4E00-BA6A-9E60F5D05524}" dt="2022-09-09T12:31:16.540" v="11"/>
        <pc:sldMkLst>
          <pc:docMk/>
          <pc:sldMk cId="1560887426" sldId="317"/>
        </pc:sldMkLst>
      </pc:sldChg>
      <pc:sldChg chg="addSp modSp">
        <pc:chgData name="Novotný Václav" userId="S::vaclav.novotny@ysoft.com::00aecb4b-67cc-4027-974c-094005b9ed08" providerId="AD" clId="Web-{AECF2BEC-3D30-4E00-BA6A-9E60F5D05524}" dt="2022-09-09T13:22:10.928" v="118" actId="20577"/>
        <pc:sldMkLst>
          <pc:docMk/>
          <pc:sldMk cId="1863727831" sldId="317"/>
        </pc:sldMkLst>
        <pc:spChg chg="mod">
          <ac:chgData name="Novotný Václav" userId="S::vaclav.novotny@ysoft.com::00aecb4b-67cc-4027-974c-094005b9ed08" providerId="AD" clId="Web-{AECF2BEC-3D30-4E00-BA6A-9E60F5D05524}" dt="2022-09-09T13:22:10.928" v="118" actId="20577"/>
          <ac:spMkLst>
            <pc:docMk/>
            <pc:sldMk cId="1863727831" sldId="317"/>
            <ac:spMk id="10" creationId="{D386F177-4ACA-D3C6-5735-C6BAD0926560}"/>
          </ac:spMkLst>
        </pc:spChg>
        <pc:picChg chg="add mod">
          <ac:chgData name="Novotný Václav" userId="S::vaclav.novotny@ysoft.com::00aecb4b-67cc-4027-974c-094005b9ed08" providerId="AD" clId="Web-{AECF2BEC-3D30-4E00-BA6A-9E60F5D05524}" dt="2022-09-09T13:00:42.459" v="58" actId="14100"/>
          <ac:picMkLst>
            <pc:docMk/>
            <pc:sldMk cId="1863727831" sldId="317"/>
            <ac:picMk id="2" creationId="{5290B77D-7BBC-CAB2-9CDB-3496B6DDBA99}"/>
          </ac:picMkLst>
        </pc:picChg>
      </pc:sldChg>
      <pc:sldChg chg="del">
        <pc:chgData name="Novotný Václav" userId="S::vaclav.novotny@ysoft.com::00aecb4b-67cc-4027-974c-094005b9ed08" providerId="AD" clId="Web-{AECF2BEC-3D30-4E00-BA6A-9E60F5D05524}" dt="2022-09-09T12:31:16.540" v="9"/>
        <pc:sldMkLst>
          <pc:docMk/>
          <pc:sldMk cId="3204436839" sldId="412"/>
        </pc:sldMkLst>
      </pc:sldChg>
    </pc:docChg>
  </pc:docChgLst>
  <pc:docChgLst>
    <pc:chgData name="Aleš Pernikář" userId="49ceee96-d1a8-4679-b8ae-6b1f2f7c58b1" providerId="ADAL" clId="{B0545C1A-2027-4E1E-8472-B4B6BBCF7DC2}"/>
    <pc:docChg chg="addSld modSld sldOrd modSection">
      <pc:chgData name="Aleš Pernikář" userId="49ceee96-d1a8-4679-b8ae-6b1f2f7c58b1" providerId="ADAL" clId="{B0545C1A-2027-4E1E-8472-B4B6BBCF7DC2}" dt="2022-06-09T19:18:11.032" v="35" actId="20577"/>
      <pc:docMkLst>
        <pc:docMk/>
      </pc:docMkLst>
      <pc:sldChg chg="modSp mod">
        <pc:chgData name="Aleš Pernikář" userId="49ceee96-d1a8-4679-b8ae-6b1f2f7c58b1" providerId="ADAL" clId="{B0545C1A-2027-4E1E-8472-B4B6BBCF7DC2}" dt="2022-06-09T19:18:11.032" v="35" actId="20577"/>
        <pc:sldMkLst>
          <pc:docMk/>
          <pc:sldMk cId="1267191801" sldId="308"/>
        </pc:sldMkLst>
        <pc:spChg chg="mod">
          <ac:chgData name="Aleš Pernikář" userId="49ceee96-d1a8-4679-b8ae-6b1f2f7c58b1" providerId="ADAL" clId="{B0545C1A-2027-4E1E-8472-B4B6BBCF7DC2}" dt="2022-06-09T19:18:11.032" v="35" actId="20577"/>
          <ac:spMkLst>
            <pc:docMk/>
            <pc:sldMk cId="1267191801" sldId="308"/>
            <ac:spMk id="4" creationId="{9904C528-D044-1D96-0673-D5F4677666B2}"/>
          </ac:spMkLst>
        </pc:spChg>
      </pc:sldChg>
      <pc:sldChg chg="modSp mod">
        <pc:chgData name="Aleš Pernikář" userId="49ceee96-d1a8-4679-b8ae-6b1f2f7c58b1" providerId="ADAL" clId="{B0545C1A-2027-4E1E-8472-B4B6BBCF7DC2}" dt="2022-06-09T18:56:15.540" v="1" actId="20577"/>
        <pc:sldMkLst>
          <pc:docMk/>
          <pc:sldMk cId="3875762217" sldId="313"/>
        </pc:sldMkLst>
        <pc:spChg chg="mod">
          <ac:chgData name="Aleš Pernikář" userId="49ceee96-d1a8-4679-b8ae-6b1f2f7c58b1" providerId="ADAL" clId="{B0545C1A-2027-4E1E-8472-B4B6BBCF7DC2}" dt="2022-06-09T18:56:15.540" v="1" actId="20577"/>
          <ac:spMkLst>
            <pc:docMk/>
            <pc:sldMk cId="3875762217" sldId="313"/>
            <ac:spMk id="4" creationId="{9904C528-D044-1D96-0673-D5F4677666B2}"/>
          </ac:spMkLst>
        </pc:spChg>
      </pc:sldChg>
      <pc:sldChg chg="modSp add mod ord modTransition">
        <pc:chgData name="Aleš Pernikář" userId="49ceee96-d1a8-4679-b8ae-6b1f2f7c58b1" providerId="ADAL" clId="{B0545C1A-2027-4E1E-8472-B4B6BBCF7DC2}" dt="2022-06-09T19:11:17.992" v="13"/>
        <pc:sldMkLst>
          <pc:docMk/>
          <pc:sldMk cId="3204436839" sldId="412"/>
        </pc:sldMkLst>
        <pc:spChg chg="mod">
          <ac:chgData name="Aleš Pernikář" userId="49ceee96-d1a8-4679-b8ae-6b1f2f7c58b1" providerId="ADAL" clId="{B0545C1A-2027-4E1E-8472-B4B6BBCF7DC2}" dt="2022-06-09T19:10:12.393" v="9" actId="20577"/>
          <ac:spMkLst>
            <pc:docMk/>
            <pc:sldMk cId="3204436839" sldId="412"/>
            <ac:spMk id="3" creationId="{9ADB6ACA-0F9C-0240-85C9-B6768F37AC27}"/>
          </ac:spMkLst>
        </pc:spChg>
      </pc:sldChg>
    </pc:docChg>
  </pc:docChgLst>
  <pc:docChgLst>
    <pc:chgData name="Krajíček Ondřej" userId="97c30cea-b15d-4636-8478-aea6a4f69207" providerId="ADAL" clId="{9F199240-C8B9-9F4F-B9FA-AF20F5380B3B}"/>
    <pc:docChg chg="undo custSel addSld delSld modSld sldOrd addSection modSection modShowInfo">
      <pc:chgData name="Krajíček Ondřej" userId="97c30cea-b15d-4636-8478-aea6a4f69207" providerId="ADAL" clId="{9F199240-C8B9-9F4F-B9FA-AF20F5380B3B}" dt="2022-06-09T17:55:23.622" v="2923" actId="20577"/>
      <pc:docMkLst>
        <pc:docMk/>
      </pc:docMkLst>
      <pc:sldChg chg="addSp delSp modSp add mod modTransition delAnim modAnim">
        <pc:chgData name="Krajíček Ondřej" userId="97c30cea-b15d-4636-8478-aea6a4f69207" providerId="ADAL" clId="{9F199240-C8B9-9F4F-B9FA-AF20F5380B3B}" dt="2022-06-09T17:54:34.795" v="2887"/>
        <pc:sldMkLst>
          <pc:docMk/>
          <pc:sldMk cId="1870886174" sldId="278"/>
        </pc:sldMkLst>
        <pc:spChg chg="del">
          <ac:chgData name="Krajíček Ondřej" userId="97c30cea-b15d-4636-8478-aea6a4f69207" providerId="ADAL" clId="{9F199240-C8B9-9F4F-B9FA-AF20F5380B3B}" dt="2022-06-09T17:24:11.430" v="2468" actId="21"/>
          <ac:spMkLst>
            <pc:docMk/>
            <pc:sldMk cId="1870886174" sldId="278"/>
            <ac:spMk id="2" creationId="{CA0B8DA4-E40E-8F4B-8C0F-168896401DB7}"/>
          </ac:spMkLst>
        </pc:spChg>
        <pc:spChg chg="mod">
          <ac:chgData name="Krajíček Ondřej" userId="97c30cea-b15d-4636-8478-aea6a4f69207" providerId="ADAL" clId="{9F199240-C8B9-9F4F-B9FA-AF20F5380B3B}" dt="2022-06-09T17:43:52.020" v="2695" actId="14100"/>
          <ac:spMkLst>
            <pc:docMk/>
            <pc:sldMk cId="1870886174" sldId="278"/>
            <ac:spMk id="5" creationId="{609C2104-35F7-924F-8963-ECCD7452DDF3}"/>
          </ac:spMkLst>
        </pc:spChg>
        <pc:spChg chg="mod">
          <ac:chgData name="Krajíček Ondřej" userId="97c30cea-b15d-4636-8478-aea6a4f69207" providerId="ADAL" clId="{9F199240-C8B9-9F4F-B9FA-AF20F5380B3B}" dt="2022-06-09T17:25:31.410" v="2475" actId="14100"/>
          <ac:spMkLst>
            <pc:docMk/>
            <pc:sldMk cId="1870886174" sldId="278"/>
            <ac:spMk id="7" creationId="{E572EABB-80AD-A043-9151-F27BE8C6977F}"/>
          </ac:spMkLst>
        </pc:spChg>
        <pc:spChg chg="mod">
          <ac:chgData name="Krajíček Ondřej" userId="97c30cea-b15d-4636-8478-aea6a4f69207" providerId="ADAL" clId="{9F199240-C8B9-9F4F-B9FA-AF20F5380B3B}" dt="2022-06-09T17:28:54.578" v="2479" actId="571"/>
          <ac:spMkLst>
            <pc:docMk/>
            <pc:sldMk cId="1870886174" sldId="278"/>
            <ac:spMk id="20" creationId="{2045EB10-CA74-4923-ED2A-F41198297F4E}"/>
          </ac:spMkLst>
        </pc:spChg>
        <pc:spChg chg="del">
          <ac:chgData name="Krajíček Ondřej" userId="97c30cea-b15d-4636-8478-aea6a4f69207" providerId="ADAL" clId="{9F199240-C8B9-9F4F-B9FA-AF20F5380B3B}" dt="2022-06-09T17:21:42.960" v="2467" actId="478"/>
          <ac:spMkLst>
            <pc:docMk/>
            <pc:sldMk cId="1870886174" sldId="278"/>
            <ac:spMk id="21" creationId="{AA61A2F7-03EE-AADD-5343-DEC3C469C846}"/>
          </ac:spMkLst>
        </pc:spChg>
        <pc:spChg chg="mod">
          <ac:chgData name="Krajíček Ondřej" userId="97c30cea-b15d-4636-8478-aea6a4f69207" providerId="ADAL" clId="{9F199240-C8B9-9F4F-B9FA-AF20F5380B3B}" dt="2022-06-09T17:28:54.578" v="2479" actId="571"/>
          <ac:spMkLst>
            <pc:docMk/>
            <pc:sldMk cId="1870886174" sldId="278"/>
            <ac:spMk id="22" creationId="{2B6289F5-0A83-4316-CD30-A6517EAB4BB1}"/>
          </ac:spMkLst>
        </pc:spChg>
        <pc:grpChg chg="mod">
          <ac:chgData name="Krajíček Ondřej" userId="97c30cea-b15d-4636-8478-aea6a4f69207" providerId="ADAL" clId="{9F199240-C8B9-9F4F-B9FA-AF20F5380B3B}" dt="2022-06-09T17:24:29.825" v="2471" actId="14100"/>
          <ac:grpSpMkLst>
            <pc:docMk/>
            <pc:sldMk cId="1870886174" sldId="278"/>
            <ac:grpSpMk id="4" creationId="{856267D9-636D-C53E-7958-74B284BEB37A}"/>
          </ac:grpSpMkLst>
        </pc:grpChg>
        <pc:grpChg chg="mod">
          <ac:chgData name="Krajíček Ondřej" userId="97c30cea-b15d-4636-8478-aea6a4f69207" providerId="ADAL" clId="{9F199240-C8B9-9F4F-B9FA-AF20F5380B3B}" dt="2022-06-09T17:29:23.636" v="2512" actId="1038"/>
          <ac:grpSpMkLst>
            <pc:docMk/>
            <pc:sldMk cId="1870886174" sldId="278"/>
            <ac:grpSpMk id="8" creationId="{2FCD6D55-D5FD-69B6-4A38-EFC2604238D4}"/>
          </ac:grpSpMkLst>
        </pc:grpChg>
        <pc:grpChg chg="add mod">
          <ac:chgData name="Krajíček Ondřej" userId="97c30cea-b15d-4636-8478-aea6a4f69207" providerId="ADAL" clId="{9F199240-C8B9-9F4F-B9FA-AF20F5380B3B}" dt="2022-06-09T17:28:54.578" v="2479" actId="571"/>
          <ac:grpSpMkLst>
            <pc:docMk/>
            <pc:sldMk cId="1870886174" sldId="278"/>
            <ac:grpSpMk id="17" creationId="{E4F04D3D-DC6D-CFE0-FC95-0B66F98B3765}"/>
          </ac:grpSpMkLst>
        </pc:grpChg>
        <pc:grpChg chg="mod">
          <ac:chgData name="Krajíček Ondřej" userId="97c30cea-b15d-4636-8478-aea6a4f69207" providerId="ADAL" clId="{9F199240-C8B9-9F4F-B9FA-AF20F5380B3B}" dt="2022-06-09T17:24:29.825" v="2471" actId="14100"/>
          <ac:grpSpMkLst>
            <pc:docMk/>
            <pc:sldMk cId="1870886174" sldId="278"/>
            <ac:grpSpMk id="18" creationId="{D6FA3F8C-55B6-08F4-0618-5B2D90B3D726}"/>
          </ac:grpSpMkLst>
        </pc:grpChg>
        <pc:grpChg chg="mod">
          <ac:chgData name="Krajíček Ondřej" userId="97c30cea-b15d-4636-8478-aea6a4f69207" providerId="ADAL" clId="{9F199240-C8B9-9F4F-B9FA-AF20F5380B3B}" dt="2022-06-09T17:29:20.268" v="2511" actId="1036"/>
          <ac:grpSpMkLst>
            <pc:docMk/>
            <pc:sldMk cId="1870886174" sldId="278"/>
            <ac:grpSpMk id="19" creationId="{3B8373BD-A3F8-CCCC-9A3D-4A2DAF87D307}"/>
          </ac:grpSpMkLst>
        </pc:grpChg>
        <pc:picChg chg="mod">
          <ac:chgData name="Krajíček Ondřej" userId="97c30cea-b15d-4636-8478-aea6a4f69207" providerId="ADAL" clId="{9F199240-C8B9-9F4F-B9FA-AF20F5380B3B}" dt="2022-06-09T17:28:38.866" v="2477" actId="1076"/>
          <ac:picMkLst>
            <pc:docMk/>
            <pc:sldMk cId="1870886174" sldId="278"/>
            <ac:picMk id="6" creationId="{E5D9A441-1841-4146-ADB2-5D7DF36CF56B}"/>
          </ac:picMkLst>
        </pc:picChg>
      </pc:sldChg>
      <pc:sldChg chg="modSp mod">
        <pc:chgData name="Krajíček Ondřej" userId="97c30cea-b15d-4636-8478-aea6a4f69207" providerId="ADAL" clId="{9F199240-C8B9-9F4F-B9FA-AF20F5380B3B}" dt="2022-06-09T17:35:22.960" v="2517" actId="20577"/>
        <pc:sldMkLst>
          <pc:docMk/>
          <pc:sldMk cId="2541312281" sldId="286"/>
        </pc:sldMkLst>
        <pc:spChg chg="mod">
          <ac:chgData name="Krajíček Ondřej" userId="97c30cea-b15d-4636-8478-aea6a4f69207" providerId="ADAL" clId="{9F199240-C8B9-9F4F-B9FA-AF20F5380B3B}" dt="2022-06-09T17:35:22.960" v="2517" actId="20577"/>
          <ac:spMkLst>
            <pc:docMk/>
            <pc:sldMk cId="2541312281" sldId="286"/>
            <ac:spMk id="4" creationId="{624364DE-10E8-65A1-4C3E-92B0673B2C12}"/>
          </ac:spMkLst>
        </pc:spChg>
      </pc:sldChg>
      <pc:sldChg chg="modSp add mod ord modTransition">
        <pc:chgData name="Krajíček Ondřej" userId="97c30cea-b15d-4636-8478-aea6a4f69207" providerId="ADAL" clId="{9F199240-C8B9-9F4F-B9FA-AF20F5380B3B}" dt="2022-06-09T13:02:29.428" v="1254"/>
        <pc:sldMkLst>
          <pc:docMk/>
          <pc:sldMk cId="2290159732" sldId="292"/>
        </pc:sldMkLst>
        <pc:spChg chg="mod">
          <ac:chgData name="Krajíček Ondřej" userId="97c30cea-b15d-4636-8478-aea6a4f69207" providerId="ADAL" clId="{9F199240-C8B9-9F4F-B9FA-AF20F5380B3B}" dt="2022-06-09T13:00:24.619" v="1243" actId="20577"/>
          <ac:spMkLst>
            <pc:docMk/>
            <pc:sldMk cId="2290159732" sldId="292"/>
            <ac:spMk id="3" creationId="{91A4EF8E-63E9-35B1-FC2D-63221242024D}"/>
          </ac:spMkLst>
        </pc:spChg>
        <pc:spChg chg="mod">
          <ac:chgData name="Krajíček Ondřej" userId="97c30cea-b15d-4636-8478-aea6a4f69207" providerId="ADAL" clId="{9F199240-C8B9-9F4F-B9FA-AF20F5380B3B}" dt="2022-06-09T12:59:52.788" v="1113" actId="20577"/>
          <ac:spMkLst>
            <pc:docMk/>
            <pc:sldMk cId="2290159732" sldId="292"/>
            <ac:spMk id="4" creationId="{9904C528-D044-1D96-0673-D5F4677666B2}"/>
          </ac:spMkLst>
        </pc:spChg>
      </pc:sldChg>
      <pc:sldChg chg="modSp add mod modTransition">
        <pc:chgData name="Krajíček Ondřej" userId="97c30cea-b15d-4636-8478-aea6a4f69207" providerId="ADAL" clId="{9F199240-C8B9-9F4F-B9FA-AF20F5380B3B}" dt="2022-06-09T17:45:38.831" v="2770" actId="20577"/>
        <pc:sldMkLst>
          <pc:docMk/>
          <pc:sldMk cId="2087094769" sldId="293"/>
        </pc:sldMkLst>
        <pc:spChg chg="mod">
          <ac:chgData name="Krajíček Ondřej" userId="97c30cea-b15d-4636-8478-aea6a4f69207" providerId="ADAL" clId="{9F199240-C8B9-9F4F-B9FA-AF20F5380B3B}" dt="2022-06-09T17:45:38.831" v="2770" actId="20577"/>
          <ac:spMkLst>
            <pc:docMk/>
            <pc:sldMk cId="2087094769" sldId="293"/>
            <ac:spMk id="3" creationId="{91A4EF8E-63E9-35B1-FC2D-63221242024D}"/>
          </ac:spMkLst>
        </pc:spChg>
        <pc:spChg chg="mod">
          <ac:chgData name="Krajíček Ondřej" userId="97c30cea-b15d-4636-8478-aea6a4f69207" providerId="ADAL" clId="{9F199240-C8B9-9F4F-B9FA-AF20F5380B3B}" dt="2022-06-08T16:57:21.697" v="156" actId="20577"/>
          <ac:spMkLst>
            <pc:docMk/>
            <pc:sldMk cId="2087094769" sldId="293"/>
            <ac:spMk id="4" creationId="{9904C528-D044-1D96-0673-D5F4677666B2}"/>
          </ac:spMkLst>
        </pc:spChg>
      </pc:sldChg>
      <pc:sldChg chg="modSp add mod modTransition">
        <pc:chgData name="Krajíček Ondřej" userId="97c30cea-b15d-4636-8478-aea6a4f69207" providerId="ADAL" clId="{9F199240-C8B9-9F4F-B9FA-AF20F5380B3B}" dt="2022-06-09T13:44:39.815" v="2340" actId="20577"/>
        <pc:sldMkLst>
          <pc:docMk/>
          <pc:sldMk cId="815531322" sldId="294"/>
        </pc:sldMkLst>
        <pc:spChg chg="mod">
          <ac:chgData name="Krajíček Ondřej" userId="97c30cea-b15d-4636-8478-aea6a4f69207" providerId="ADAL" clId="{9F199240-C8B9-9F4F-B9FA-AF20F5380B3B}" dt="2022-06-09T13:44:39.815" v="2340" actId="20577"/>
          <ac:spMkLst>
            <pc:docMk/>
            <pc:sldMk cId="815531322" sldId="294"/>
            <ac:spMk id="3" creationId="{91A4EF8E-63E9-35B1-FC2D-63221242024D}"/>
          </ac:spMkLst>
        </pc:spChg>
        <pc:spChg chg="mod">
          <ac:chgData name="Krajíček Ondřej" userId="97c30cea-b15d-4636-8478-aea6a4f69207" providerId="ADAL" clId="{9F199240-C8B9-9F4F-B9FA-AF20F5380B3B}" dt="2022-06-08T16:58:05.969" v="249" actId="20577"/>
          <ac:spMkLst>
            <pc:docMk/>
            <pc:sldMk cId="815531322" sldId="294"/>
            <ac:spMk id="4" creationId="{9904C528-D044-1D96-0673-D5F4677666B2}"/>
          </ac:spMkLst>
        </pc:spChg>
      </pc:sldChg>
      <pc:sldChg chg="addSp delSp modSp add mod modTransition modAnim">
        <pc:chgData name="Krajíček Ondřej" userId="97c30cea-b15d-4636-8478-aea6a4f69207" providerId="ADAL" clId="{9F199240-C8B9-9F4F-B9FA-AF20F5380B3B}" dt="2022-06-09T17:47:01.686" v="2776"/>
        <pc:sldMkLst>
          <pc:docMk/>
          <pc:sldMk cId="3203184092" sldId="295"/>
        </pc:sldMkLst>
        <pc:spChg chg="del">
          <ac:chgData name="Krajíček Ondřej" userId="97c30cea-b15d-4636-8478-aea6a4f69207" providerId="ADAL" clId="{9F199240-C8B9-9F4F-B9FA-AF20F5380B3B}" dt="2022-06-08T16:58:43.982" v="251" actId="478"/>
          <ac:spMkLst>
            <pc:docMk/>
            <pc:sldMk cId="3203184092" sldId="295"/>
            <ac:spMk id="3" creationId="{91A4EF8E-63E9-35B1-FC2D-63221242024D}"/>
          </ac:spMkLst>
        </pc:spChg>
        <pc:spChg chg="del">
          <ac:chgData name="Krajíček Ondřej" userId="97c30cea-b15d-4636-8478-aea6a4f69207" providerId="ADAL" clId="{9F199240-C8B9-9F4F-B9FA-AF20F5380B3B}" dt="2022-06-08T16:58:46.121" v="252" actId="478"/>
          <ac:spMkLst>
            <pc:docMk/>
            <pc:sldMk cId="3203184092" sldId="295"/>
            <ac:spMk id="4" creationId="{9904C528-D044-1D96-0673-D5F4677666B2}"/>
          </ac:spMkLst>
        </pc:spChg>
        <pc:spChg chg="add del mod">
          <ac:chgData name="Krajíček Ondřej" userId="97c30cea-b15d-4636-8478-aea6a4f69207" providerId="ADAL" clId="{9F199240-C8B9-9F4F-B9FA-AF20F5380B3B}" dt="2022-06-09T12:52:30.707" v="1061" actId="478"/>
          <ac:spMkLst>
            <pc:docMk/>
            <pc:sldMk cId="3203184092" sldId="295"/>
            <ac:spMk id="5" creationId="{C13CAE11-0760-3090-9688-D1B7160A788C}"/>
          </ac:spMkLst>
        </pc:spChg>
        <pc:spChg chg="add del mod">
          <ac:chgData name="Krajíček Ondřej" userId="97c30cea-b15d-4636-8478-aea6a4f69207" providerId="ADAL" clId="{9F199240-C8B9-9F4F-B9FA-AF20F5380B3B}" dt="2022-06-09T12:52:28.940" v="1060" actId="478"/>
          <ac:spMkLst>
            <pc:docMk/>
            <pc:sldMk cId="3203184092" sldId="295"/>
            <ac:spMk id="7" creationId="{5EC3F15C-C910-2970-D4F8-25EDD23BF4CA}"/>
          </ac:spMkLst>
        </pc:spChg>
        <pc:spChg chg="add del mod">
          <ac:chgData name="Krajíček Ondřej" userId="97c30cea-b15d-4636-8478-aea6a4f69207" providerId="ADAL" clId="{9F199240-C8B9-9F4F-B9FA-AF20F5380B3B}" dt="2022-06-09T12:52:32.020" v="1062" actId="478"/>
          <ac:spMkLst>
            <pc:docMk/>
            <pc:sldMk cId="3203184092" sldId="295"/>
            <ac:spMk id="9" creationId="{64D3A95C-539D-56CB-6406-4FFF7F7E859E}"/>
          </ac:spMkLst>
        </pc:spChg>
        <pc:picChg chg="add mod">
          <ac:chgData name="Krajíček Ondřej" userId="97c30cea-b15d-4636-8478-aea6a4f69207" providerId="ADAL" clId="{9F199240-C8B9-9F4F-B9FA-AF20F5380B3B}" dt="2022-06-09T12:53:14.013" v="1063"/>
          <ac:picMkLst>
            <pc:docMk/>
            <pc:sldMk cId="3203184092" sldId="295"/>
            <ac:picMk id="10" creationId="{0CD8C0E0-5924-AD87-15C7-617CF30F8C72}"/>
          </ac:picMkLst>
        </pc:picChg>
      </pc:sldChg>
      <pc:sldChg chg="modSp add mod modTransition">
        <pc:chgData name="Krajíček Ondřej" userId="97c30cea-b15d-4636-8478-aea6a4f69207" providerId="ADAL" clId="{9F199240-C8B9-9F4F-B9FA-AF20F5380B3B}" dt="2022-06-09T13:44:49.793" v="2342"/>
        <pc:sldMkLst>
          <pc:docMk/>
          <pc:sldMk cId="1835433540" sldId="296"/>
        </pc:sldMkLst>
        <pc:spChg chg="mod">
          <ac:chgData name="Krajíček Ondřej" userId="97c30cea-b15d-4636-8478-aea6a4f69207" providerId="ADAL" clId="{9F199240-C8B9-9F4F-B9FA-AF20F5380B3B}" dt="2022-06-09T13:44:49.793" v="2342"/>
          <ac:spMkLst>
            <pc:docMk/>
            <pc:sldMk cId="1835433540" sldId="296"/>
            <ac:spMk id="3" creationId="{91A4EF8E-63E9-35B1-FC2D-63221242024D}"/>
          </ac:spMkLst>
        </pc:spChg>
        <pc:spChg chg="mod">
          <ac:chgData name="Krajíček Ondřej" userId="97c30cea-b15d-4636-8478-aea6a4f69207" providerId="ADAL" clId="{9F199240-C8B9-9F4F-B9FA-AF20F5380B3B}" dt="2022-06-08T16:59:25.652" v="294" actId="20577"/>
          <ac:spMkLst>
            <pc:docMk/>
            <pc:sldMk cId="1835433540" sldId="296"/>
            <ac:spMk id="4" creationId="{9904C528-D044-1D96-0673-D5F4677666B2}"/>
          </ac:spMkLst>
        </pc:spChg>
      </pc:sldChg>
      <pc:sldChg chg="addSp delSp modSp add mod replId modTransition modAnim">
        <pc:chgData name="Krajíček Ondřej" userId="97c30cea-b15d-4636-8478-aea6a4f69207" providerId="ADAL" clId="{9F199240-C8B9-9F4F-B9FA-AF20F5380B3B}" dt="2022-06-09T17:47:10.536" v="2777"/>
        <pc:sldMkLst>
          <pc:docMk/>
          <pc:sldMk cId="2415054214" sldId="297"/>
        </pc:sldMkLst>
        <pc:spChg chg="add del mod">
          <ac:chgData name="Krajíček Ondřej" userId="97c30cea-b15d-4636-8478-aea6a4f69207" providerId="ADAL" clId="{9F199240-C8B9-9F4F-B9FA-AF20F5380B3B}" dt="2022-06-09T12:53:55.424" v="1068" actId="478"/>
          <ac:spMkLst>
            <pc:docMk/>
            <pc:sldMk cId="2415054214" sldId="297"/>
            <ac:spMk id="3" creationId="{2C6AB96D-D9E1-BB81-4FC2-5D47BB6BACA6}"/>
          </ac:spMkLst>
        </pc:spChg>
        <pc:spChg chg="del">
          <ac:chgData name="Krajíček Ondřej" userId="97c30cea-b15d-4636-8478-aea6a4f69207" providerId="ADAL" clId="{9F199240-C8B9-9F4F-B9FA-AF20F5380B3B}" dt="2022-06-09T12:53:52.549" v="1066" actId="478"/>
          <ac:spMkLst>
            <pc:docMk/>
            <pc:sldMk cId="2415054214" sldId="297"/>
            <ac:spMk id="5" creationId="{C13CAE11-0760-3090-9688-D1B7160A788C}"/>
          </ac:spMkLst>
        </pc:spChg>
        <pc:spChg chg="del">
          <ac:chgData name="Krajíček Ondřej" userId="97c30cea-b15d-4636-8478-aea6a4f69207" providerId="ADAL" clId="{9F199240-C8B9-9F4F-B9FA-AF20F5380B3B}" dt="2022-06-09T12:53:53.891" v="1067" actId="478"/>
          <ac:spMkLst>
            <pc:docMk/>
            <pc:sldMk cId="2415054214" sldId="297"/>
            <ac:spMk id="7" creationId="{5EC3F15C-C910-2970-D4F8-25EDD23BF4CA}"/>
          </ac:spMkLst>
        </pc:spChg>
        <pc:picChg chg="add mod">
          <ac:chgData name="Krajíček Ondřej" userId="97c30cea-b15d-4636-8478-aea6a4f69207" providerId="ADAL" clId="{9F199240-C8B9-9F4F-B9FA-AF20F5380B3B}" dt="2022-06-09T12:54:27.427" v="1069"/>
          <ac:picMkLst>
            <pc:docMk/>
            <pc:sldMk cId="2415054214" sldId="297"/>
            <ac:picMk id="4" creationId="{D1B71E74-7BD7-5F15-3893-CA6729D29ADC}"/>
          </ac:picMkLst>
        </pc:picChg>
      </pc:sldChg>
      <pc:sldChg chg="modSp add mod modTransition">
        <pc:chgData name="Krajíček Ondřej" userId="97c30cea-b15d-4636-8478-aea6a4f69207" providerId="ADAL" clId="{9F199240-C8B9-9F4F-B9FA-AF20F5380B3B}" dt="2022-06-09T13:44:55.403" v="2344"/>
        <pc:sldMkLst>
          <pc:docMk/>
          <pc:sldMk cId="2156236180" sldId="298"/>
        </pc:sldMkLst>
        <pc:spChg chg="mod">
          <ac:chgData name="Krajíček Ondřej" userId="97c30cea-b15d-4636-8478-aea6a4f69207" providerId="ADAL" clId="{9F199240-C8B9-9F4F-B9FA-AF20F5380B3B}" dt="2022-06-09T13:44:55.403" v="2344"/>
          <ac:spMkLst>
            <pc:docMk/>
            <pc:sldMk cId="2156236180" sldId="298"/>
            <ac:spMk id="3" creationId="{91A4EF8E-63E9-35B1-FC2D-63221242024D}"/>
          </ac:spMkLst>
        </pc:spChg>
        <pc:spChg chg="mod">
          <ac:chgData name="Krajíček Ondřej" userId="97c30cea-b15d-4636-8478-aea6a4f69207" providerId="ADAL" clId="{9F199240-C8B9-9F4F-B9FA-AF20F5380B3B}" dt="2022-06-08T16:59:56.046" v="332" actId="20577"/>
          <ac:spMkLst>
            <pc:docMk/>
            <pc:sldMk cId="2156236180" sldId="298"/>
            <ac:spMk id="4" creationId="{9904C528-D044-1D96-0673-D5F4677666B2}"/>
          </ac:spMkLst>
        </pc:spChg>
      </pc:sldChg>
      <pc:sldChg chg="addSp delSp modSp add mod replId modTransition modAnim">
        <pc:chgData name="Krajíček Ondřej" userId="97c30cea-b15d-4636-8478-aea6a4f69207" providerId="ADAL" clId="{9F199240-C8B9-9F4F-B9FA-AF20F5380B3B}" dt="2022-06-09T17:47:20.134" v="2778"/>
        <pc:sldMkLst>
          <pc:docMk/>
          <pc:sldMk cId="2055708268" sldId="299"/>
        </pc:sldMkLst>
        <pc:spChg chg="add del mod">
          <ac:chgData name="Krajíček Ondřej" userId="97c30cea-b15d-4636-8478-aea6a4f69207" providerId="ADAL" clId="{9F199240-C8B9-9F4F-B9FA-AF20F5380B3B}" dt="2022-06-09T12:54:53.591" v="1074" actId="478"/>
          <ac:spMkLst>
            <pc:docMk/>
            <pc:sldMk cId="2055708268" sldId="299"/>
            <ac:spMk id="3" creationId="{15680306-FE11-FA42-DFF5-DE3CD2EE5673}"/>
          </ac:spMkLst>
        </pc:spChg>
        <pc:spChg chg="del">
          <ac:chgData name="Krajíček Ondřej" userId="97c30cea-b15d-4636-8478-aea6a4f69207" providerId="ADAL" clId="{9F199240-C8B9-9F4F-B9FA-AF20F5380B3B}" dt="2022-06-09T12:54:49.943" v="1072" actId="478"/>
          <ac:spMkLst>
            <pc:docMk/>
            <pc:sldMk cId="2055708268" sldId="299"/>
            <ac:spMk id="5" creationId="{C13CAE11-0760-3090-9688-D1B7160A788C}"/>
          </ac:spMkLst>
        </pc:spChg>
        <pc:spChg chg="del">
          <ac:chgData name="Krajíček Ondřej" userId="97c30cea-b15d-4636-8478-aea6a4f69207" providerId="ADAL" clId="{9F199240-C8B9-9F4F-B9FA-AF20F5380B3B}" dt="2022-06-09T12:54:52.120" v="1073" actId="478"/>
          <ac:spMkLst>
            <pc:docMk/>
            <pc:sldMk cId="2055708268" sldId="299"/>
            <ac:spMk id="7" creationId="{5EC3F15C-C910-2970-D4F8-25EDD23BF4CA}"/>
          </ac:spMkLst>
        </pc:spChg>
        <pc:picChg chg="add mod">
          <ac:chgData name="Krajíček Ondřej" userId="97c30cea-b15d-4636-8478-aea6a4f69207" providerId="ADAL" clId="{9F199240-C8B9-9F4F-B9FA-AF20F5380B3B}" dt="2022-06-09T12:59:20.045" v="1078"/>
          <ac:picMkLst>
            <pc:docMk/>
            <pc:sldMk cId="2055708268" sldId="299"/>
            <ac:picMk id="4" creationId="{0E4C0A18-34E6-0999-2EA3-FBE65227BCFD}"/>
          </ac:picMkLst>
        </pc:picChg>
      </pc:sldChg>
      <pc:sldChg chg="modSp add mod ord modTransition modAnim">
        <pc:chgData name="Krajíček Ondřej" userId="97c30cea-b15d-4636-8478-aea6a4f69207" providerId="ADAL" clId="{9F199240-C8B9-9F4F-B9FA-AF20F5380B3B}" dt="2022-06-09T13:44:13.597" v="2303" actId="20577"/>
        <pc:sldMkLst>
          <pc:docMk/>
          <pc:sldMk cId="3408904104" sldId="300"/>
        </pc:sldMkLst>
        <pc:spChg chg="mod">
          <ac:chgData name="Krajíček Ondřej" userId="97c30cea-b15d-4636-8478-aea6a4f69207" providerId="ADAL" clId="{9F199240-C8B9-9F4F-B9FA-AF20F5380B3B}" dt="2022-06-09T13:44:13.597" v="2303" actId="20577"/>
          <ac:spMkLst>
            <pc:docMk/>
            <pc:sldMk cId="3408904104" sldId="300"/>
            <ac:spMk id="3" creationId="{91A4EF8E-63E9-35B1-FC2D-63221242024D}"/>
          </ac:spMkLst>
        </pc:spChg>
        <pc:spChg chg="mod">
          <ac:chgData name="Krajíček Ondřej" userId="97c30cea-b15d-4636-8478-aea6a4f69207" providerId="ADAL" clId="{9F199240-C8B9-9F4F-B9FA-AF20F5380B3B}" dt="2022-06-08T17:00:34.036" v="390" actId="20577"/>
          <ac:spMkLst>
            <pc:docMk/>
            <pc:sldMk cId="3408904104" sldId="300"/>
            <ac:spMk id="4" creationId="{9904C528-D044-1D96-0673-D5F4677666B2}"/>
          </ac:spMkLst>
        </pc:spChg>
      </pc:sldChg>
      <pc:sldChg chg="addSp modSp new modTransition modAnim">
        <pc:chgData name="Krajíček Ondřej" userId="97c30cea-b15d-4636-8478-aea6a4f69207" providerId="ADAL" clId="{9F199240-C8B9-9F4F-B9FA-AF20F5380B3B}" dt="2022-06-09T17:48:13.189" v="2783"/>
        <pc:sldMkLst>
          <pc:docMk/>
          <pc:sldMk cId="3277902370" sldId="301"/>
        </pc:sldMkLst>
        <pc:picChg chg="add mod">
          <ac:chgData name="Krajíček Ondřej" userId="97c30cea-b15d-4636-8478-aea6a4f69207" providerId="ADAL" clId="{9F199240-C8B9-9F4F-B9FA-AF20F5380B3B}" dt="2022-06-09T13:43:18.700" v="2291"/>
          <ac:picMkLst>
            <pc:docMk/>
            <pc:sldMk cId="3277902370" sldId="301"/>
            <ac:picMk id="5" creationId="{BFA8083F-8444-7AC9-6BEC-B3E0BEEC2E1B}"/>
          </ac:picMkLst>
        </pc:picChg>
      </pc:sldChg>
      <pc:sldChg chg="modSp add mod modTransition">
        <pc:chgData name="Krajíček Ondřej" userId="97c30cea-b15d-4636-8478-aea6a4f69207" providerId="ADAL" clId="{9F199240-C8B9-9F4F-B9FA-AF20F5380B3B}" dt="2022-06-09T13:41:20.816" v="2076" actId="20577"/>
        <pc:sldMkLst>
          <pc:docMk/>
          <pc:sldMk cId="2146194725" sldId="302"/>
        </pc:sldMkLst>
        <pc:spChg chg="mod">
          <ac:chgData name="Krajíček Ondřej" userId="97c30cea-b15d-4636-8478-aea6a4f69207" providerId="ADAL" clId="{9F199240-C8B9-9F4F-B9FA-AF20F5380B3B}" dt="2022-06-09T13:41:20.816" v="2076" actId="20577"/>
          <ac:spMkLst>
            <pc:docMk/>
            <pc:sldMk cId="2146194725" sldId="302"/>
            <ac:spMk id="3" creationId="{91A4EF8E-63E9-35B1-FC2D-63221242024D}"/>
          </ac:spMkLst>
        </pc:spChg>
        <pc:spChg chg="mod">
          <ac:chgData name="Krajíček Ondřej" userId="97c30cea-b15d-4636-8478-aea6a4f69207" providerId="ADAL" clId="{9F199240-C8B9-9F4F-B9FA-AF20F5380B3B}" dt="2022-06-09T12:26:09.099" v="556" actId="20577"/>
          <ac:spMkLst>
            <pc:docMk/>
            <pc:sldMk cId="2146194725" sldId="302"/>
            <ac:spMk id="4" creationId="{9904C528-D044-1D96-0673-D5F4677666B2}"/>
          </ac:spMkLst>
        </pc:spChg>
      </pc:sldChg>
      <pc:sldChg chg="modSp add mod ord modTransition">
        <pc:chgData name="Krajíček Ondřej" userId="97c30cea-b15d-4636-8478-aea6a4f69207" providerId="ADAL" clId="{9F199240-C8B9-9F4F-B9FA-AF20F5380B3B}" dt="2022-06-09T13:43:59.321" v="2295" actId="20577"/>
        <pc:sldMkLst>
          <pc:docMk/>
          <pc:sldMk cId="3281413450" sldId="303"/>
        </pc:sldMkLst>
        <pc:spChg chg="mod">
          <ac:chgData name="Krajíček Ondřej" userId="97c30cea-b15d-4636-8478-aea6a4f69207" providerId="ADAL" clId="{9F199240-C8B9-9F4F-B9FA-AF20F5380B3B}" dt="2022-06-09T13:43:59.321" v="2295" actId="20577"/>
          <ac:spMkLst>
            <pc:docMk/>
            <pc:sldMk cId="3281413450" sldId="303"/>
            <ac:spMk id="3" creationId="{91A4EF8E-63E9-35B1-FC2D-63221242024D}"/>
          </ac:spMkLst>
        </pc:spChg>
        <pc:spChg chg="mod">
          <ac:chgData name="Krajíček Ondřej" userId="97c30cea-b15d-4636-8478-aea6a4f69207" providerId="ADAL" clId="{9F199240-C8B9-9F4F-B9FA-AF20F5380B3B}" dt="2022-06-09T12:31:09.485" v="581" actId="20577"/>
          <ac:spMkLst>
            <pc:docMk/>
            <pc:sldMk cId="3281413450" sldId="303"/>
            <ac:spMk id="4" creationId="{9904C528-D044-1D96-0673-D5F4677666B2}"/>
          </ac:spMkLst>
        </pc:spChg>
      </pc:sldChg>
      <pc:sldChg chg="addSp delSp modSp new mod modTransition modAnim">
        <pc:chgData name="Krajíček Ondřej" userId="97c30cea-b15d-4636-8478-aea6a4f69207" providerId="ADAL" clId="{9F199240-C8B9-9F4F-B9FA-AF20F5380B3B}" dt="2022-06-09T17:48:01.698" v="2782"/>
        <pc:sldMkLst>
          <pc:docMk/>
          <pc:sldMk cId="3973011440" sldId="304"/>
        </pc:sldMkLst>
        <pc:spChg chg="del">
          <ac:chgData name="Krajíček Ondřej" userId="97c30cea-b15d-4636-8478-aea6a4f69207" providerId="ADAL" clId="{9F199240-C8B9-9F4F-B9FA-AF20F5380B3B}" dt="2022-06-09T12:28:47.120" v="564" actId="478"/>
          <ac:spMkLst>
            <pc:docMk/>
            <pc:sldMk cId="3973011440" sldId="304"/>
            <ac:spMk id="2" creationId="{0240975D-BEF7-72E4-F5D8-629AD9B42886}"/>
          </ac:spMkLst>
        </pc:spChg>
        <pc:spChg chg="del">
          <ac:chgData name="Krajíček Ondřej" userId="97c30cea-b15d-4636-8478-aea6a4f69207" providerId="ADAL" clId="{9F199240-C8B9-9F4F-B9FA-AF20F5380B3B}" dt="2022-06-09T12:28:48.264" v="565" actId="478"/>
          <ac:spMkLst>
            <pc:docMk/>
            <pc:sldMk cId="3973011440" sldId="304"/>
            <ac:spMk id="3" creationId="{CE6D8D50-3EBC-435B-1493-ABB2AF7A552B}"/>
          </ac:spMkLst>
        </pc:spChg>
        <pc:spChg chg="del">
          <ac:chgData name="Krajíček Ondřej" userId="97c30cea-b15d-4636-8478-aea6a4f69207" providerId="ADAL" clId="{9F199240-C8B9-9F4F-B9FA-AF20F5380B3B}" dt="2022-06-09T12:28:49.273" v="566" actId="478"/>
          <ac:spMkLst>
            <pc:docMk/>
            <pc:sldMk cId="3973011440" sldId="304"/>
            <ac:spMk id="4" creationId="{F582C78B-BCE6-6ED6-3597-FC37930FDBA3}"/>
          </ac:spMkLst>
        </pc:spChg>
        <pc:picChg chg="add mod">
          <ac:chgData name="Krajíček Ondřej" userId="97c30cea-b15d-4636-8478-aea6a4f69207" providerId="ADAL" clId="{9F199240-C8B9-9F4F-B9FA-AF20F5380B3B}" dt="2022-06-09T12:30:14.440" v="567"/>
          <ac:picMkLst>
            <pc:docMk/>
            <pc:sldMk cId="3973011440" sldId="304"/>
            <ac:picMk id="5" creationId="{97FCEB32-F802-8C4B-D686-53EDEC6D02B0}"/>
          </ac:picMkLst>
        </pc:picChg>
      </pc:sldChg>
      <pc:sldChg chg="modSp add mod ord modTransition">
        <pc:chgData name="Krajíček Ondřej" userId="97c30cea-b15d-4636-8478-aea6a4f69207" providerId="ADAL" clId="{9F199240-C8B9-9F4F-B9FA-AF20F5380B3B}" dt="2022-06-09T13:40:37.544" v="1965" actId="20577"/>
        <pc:sldMkLst>
          <pc:docMk/>
          <pc:sldMk cId="581958453" sldId="305"/>
        </pc:sldMkLst>
        <pc:spChg chg="mod">
          <ac:chgData name="Krajíček Ondřej" userId="97c30cea-b15d-4636-8478-aea6a4f69207" providerId="ADAL" clId="{9F199240-C8B9-9F4F-B9FA-AF20F5380B3B}" dt="2022-06-09T13:40:37.544" v="1965" actId="20577"/>
          <ac:spMkLst>
            <pc:docMk/>
            <pc:sldMk cId="581958453" sldId="305"/>
            <ac:spMk id="3" creationId="{91A4EF8E-63E9-35B1-FC2D-63221242024D}"/>
          </ac:spMkLst>
        </pc:spChg>
        <pc:spChg chg="mod">
          <ac:chgData name="Krajíček Ondřej" userId="97c30cea-b15d-4636-8478-aea6a4f69207" providerId="ADAL" clId="{9F199240-C8B9-9F4F-B9FA-AF20F5380B3B}" dt="2022-06-09T13:39:32.943" v="1936" actId="20577"/>
          <ac:spMkLst>
            <pc:docMk/>
            <pc:sldMk cId="581958453" sldId="305"/>
            <ac:spMk id="4" creationId="{9904C528-D044-1D96-0673-D5F4677666B2}"/>
          </ac:spMkLst>
        </pc:spChg>
      </pc:sldChg>
      <pc:sldChg chg="addSp delSp modSp new mod modTransition modAnim">
        <pc:chgData name="Krajíček Ondřej" userId="97c30cea-b15d-4636-8478-aea6a4f69207" providerId="ADAL" clId="{9F199240-C8B9-9F4F-B9FA-AF20F5380B3B}" dt="2022-06-09T17:47:51.883" v="2781"/>
        <pc:sldMkLst>
          <pc:docMk/>
          <pc:sldMk cId="870393044" sldId="306"/>
        </pc:sldMkLst>
        <pc:spChg chg="del">
          <ac:chgData name="Krajíček Ondřej" userId="97c30cea-b15d-4636-8478-aea6a4f69207" providerId="ADAL" clId="{9F199240-C8B9-9F4F-B9FA-AF20F5380B3B}" dt="2022-06-09T12:31:34.279" v="585" actId="478"/>
          <ac:spMkLst>
            <pc:docMk/>
            <pc:sldMk cId="870393044" sldId="306"/>
            <ac:spMk id="2" creationId="{0346EFB3-F42F-8A42-0700-E0CD0683FBD5}"/>
          </ac:spMkLst>
        </pc:spChg>
        <pc:spChg chg="del">
          <ac:chgData name="Krajíček Ondřej" userId="97c30cea-b15d-4636-8478-aea6a4f69207" providerId="ADAL" clId="{9F199240-C8B9-9F4F-B9FA-AF20F5380B3B}" dt="2022-06-09T12:31:35.447" v="586" actId="478"/>
          <ac:spMkLst>
            <pc:docMk/>
            <pc:sldMk cId="870393044" sldId="306"/>
            <ac:spMk id="3" creationId="{E1F23759-852F-B74C-139B-0FC6A9288010}"/>
          </ac:spMkLst>
        </pc:spChg>
        <pc:spChg chg="del">
          <ac:chgData name="Krajíček Ondřej" userId="97c30cea-b15d-4636-8478-aea6a4f69207" providerId="ADAL" clId="{9F199240-C8B9-9F4F-B9FA-AF20F5380B3B}" dt="2022-06-09T12:31:36.407" v="587" actId="478"/>
          <ac:spMkLst>
            <pc:docMk/>
            <pc:sldMk cId="870393044" sldId="306"/>
            <ac:spMk id="4" creationId="{76AA22C9-FB08-41BF-2671-9ACB268608FA}"/>
          </ac:spMkLst>
        </pc:spChg>
        <pc:picChg chg="add mod">
          <ac:chgData name="Krajíček Ondřej" userId="97c30cea-b15d-4636-8478-aea6a4f69207" providerId="ADAL" clId="{9F199240-C8B9-9F4F-B9FA-AF20F5380B3B}" dt="2022-06-09T12:32:44.848" v="588"/>
          <ac:picMkLst>
            <pc:docMk/>
            <pc:sldMk cId="870393044" sldId="306"/>
            <ac:picMk id="5" creationId="{5B2D1037-9701-AC4F-2329-0C8C5F7A9075}"/>
          </ac:picMkLst>
        </pc:picChg>
      </pc:sldChg>
      <pc:sldChg chg="addSp modSp add mod ord modTransition modAnim">
        <pc:chgData name="Krajíček Ondřej" userId="97c30cea-b15d-4636-8478-aea6a4f69207" providerId="ADAL" clId="{9F199240-C8B9-9F4F-B9FA-AF20F5380B3B}" dt="2022-06-09T17:47:43.051" v="2780"/>
        <pc:sldMkLst>
          <pc:docMk/>
          <pc:sldMk cId="3523402386" sldId="307"/>
        </pc:sldMkLst>
        <pc:spChg chg="mod">
          <ac:chgData name="Krajíček Ondřej" userId="97c30cea-b15d-4636-8478-aea6a4f69207" providerId="ADAL" clId="{9F199240-C8B9-9F4F-B9FA-AF20F5380B3B}" dt="2022-06-09T12:36:42.333" v="898" actId="20577"/>
          <ac:spMkLst>
            <pc:docMk/>
            <pc:sldMk cId="3523402386" sldId="307"/>
            <ac:spMk id="3" creationId="{91A4EF8E-63E9-35B1-FC2D-63221242024D}"/>
          </ac:spMkLst>
        </pc:spChg>
        <pc:spChg chg="mod">
          <ac:chgData name="Krajíček Ondřej" userId="97c30cea-b15d-4636-8478-aea6a4f69207" providerId="ADAL" clId="{9F199240-C8B9-9F4F-B9FA-AF20F5380B3B}" dt="2022-06-09T12:36:15.242" v="815" actId="20577"/>
          <ac:spMkLst>
            <pc:docMk/>
            <pc:sldMk cId="3523402386" sldId="307"/>
            <ac:spMk id="4" creationId="{9904C528-D044-1D96-0673-D5F4677666B2}"/>
          </ac:spMkLst>
        </pc:spChg>
        <pc:picChg chg="add mod">
          <ac:chgData name="Krajíček Ondřej" userId="97c30cea-b15d-4636-8478-aea6a4f69207" providerId="ADAL" clId="{9F199240-C8B9-9F4F-B9FA-AF20F5380B3B}" dt="2022-06-09T12:37:34.051" v="899"/>
          <ac:picMkLst>
            <pc:docMk/>
            <pc:sldMk cId="3523402386" sldId="307"/>
            <ac:picMk id="2" creationId="{50178CFC-E5B7-8AAD-B67D-2BE09C347F4C}"/>
          </ac:picMkLst>
        </pc:picChg>
      </pc:sldChg>
      <pc:sldChg chg="modSp add mod ord modTransition">
        <pc:chgData name="Krajíček Ondřej" userId="97c30cea-b15d-4636-8478-aea6a4f69207" providerId="ADAL" clId="{9F199240-C8B9-9F4F-B9FA-AF20F5380B3B}" dt="2022-06-09T13:02:29.428" v="1254"/>
        <pc:sldMkLst>
          <pc:docMk/>
          <pc:sldMk cId="1267191801" sldId="308"/>
        </pc:sldMkLst>
        <pc:spChg chg="mod">
          <ac:chgData name="Krajíček Ondřej" userId="97c30cea-b15d-4636-8478-aea6a4f69207" providerId="ADAL" clId="{9F199240-C8B9-9F4F-B9FA-AF20F5380B3B}" dt="2022-06-09T12:50:16.567" v="1054" actId="20577"/>
          <ac:spMkLst>
            <pc:docMk/>
            <pc:sldMk cId="1267191801" sldId="308"/>
            <ac:spMk id="3" creationId="{91A4EF8E-63E9-35B1-FC2D-63221242024D}"/>
          </ac:spMkLst>
        </pc:spChg>
        <pc:spChg chg="mod">
          <ac:chgData name="Krajíček Ondřej" userId="97c30cea-b15d-4636-8478-aea6a4f69207" providerId="ADAL" clId="{9F199240-C8B9-9F4F-B9FA-AF20F5380B3B}" dt="2022-06-09T12:48:23.151" v="958" actId="20577"/>
          <ac:spMkLst>
            <pc:docMk/>
            <pc:sldMk cId="1267191801" sldId="308"/>
            <ac:spMk id="4" creationId="{9904C528-D044-1D96-0673-D5F4677666B2}"/>
          </ac:spMkLst>
        </pc:spChg>
      </pc:sldChg>
      <pc:sldChg chg="addSp modSp new modTransition modAnim">
        <pc:chgData name="Krajíček Ondřej" userId="97c30cea-b15d-4636-8478-aea6a4f69207" providerId="ADAL" clId="{9F199240-C8B9-9F4F-B9FA-AF20F5380B3B}" dt="2022-06-09T17:47:31.686" v="2779"/>
        <pc:sldMkLst>
          <pc:docMk/>
          <pc:sldMk cId="1229154634" sldId="309"/>
        </pc:sldMkLst>
        <pc:picChg chg="add mod">
          <ac:chgData name="Krajíček Ondřej" userId="97c30cea-b15d-4636-8478-aea6a4f69207" providerId="ADAL" clId="{9F199240-C8B9-9F4F-B9FA-AF20F5380B3B}" dt="2022-06-09T12:51:29.449" v="1057"/>
          <ac:picMkLst>
            <pc:docMk/>
            <pc:sldMk cId="1229154634" sldId="309"/>
            <ac:picMk id="5" creationId="{DFAF30EB-039D-0A76-1822-2AAB0BEE0CC7}"/>
          </ac:picMkLst>
        </pc:picChg>
      </pc:sldChg>
      <pc:sldChg chg="add del ord">
        <pc:chgData name="Krajíček Ondřej" userId="97c30cea-b15d-4636-8478-aea6a4f69207" providerId="ADAL" clId="{9F199240-C8B9-9F4F-B9FA-AF20F5380B3B}" dt="2022-06-09T12:50:33.971" v="1055" actId="2696"/>
        <pc:sldMkLst>
          <pc:docMk/>
          <pc:sldMk cId="3052576936" sldId="309"/>
        </pc:sldMkLst>
      </pc:sldChg>
      <pc:sldChg chg="addSp delSp modSp new mod modTransition modAnim">
        <pc:chgData name="Krajíček Ondřej" userId="97c30cea-b15d-4636-8478-aea6a4f69207" providerId="ADAL" clId="{9F199240-C8B9-9F4F-B9FA-AF20F5380B3B}" dt="2022-06-09T17:48:25.262" v="2784"/>
        <pc:sldMkLst>
          <pc:docMk/>
          <pc:sldMk cId="253677533" sldId="310"/>
        </pc:sldMkLst>
        <pc:spChg chg="del">
          <ac:chgData name="Krajíček Ondřej" userId="97c30cea-b15d-4636-8478-aea6a4f69207" providerId="ADAL" clId="{9F199240-C8B9-9F4F-B9FA-AF20F5380B3B}" dt="2022-06-09T13:00:35.077" v="1245" actId="478"/>
          <ac:spMkLst>
            <pc:docMk/>
            <pc:sldMk cId="253677533" sldId="310"/>
            <ac:spMk id="2" creationId="{D3D43D41-019D-0E5C-0484-F125C23587AC}"/>
          </ac:spMkLst>
        </pc:spChg>
        <pc:spChg chg="del">
          <ac:chgData name="Krajíček Ondřej" userId="97c30cea-b15d-4636-8478-aea6a4f69207" providerId="ADAL" clId="{9F199240-C8B9-9F4F-B9FA-AF20F5380B3B}" dt="2022-06-09T13:00:36.453" v="1246" actId="478"/>
          <ac:spMkLst>
            <pc:docMk/>
            <pc:sldMk cId="253677533" sldId="310"/>
            <ac:spMk id="3" creationId="{6BF90C54-57D9-FBA8-8414-29F7AD057508}"/>
          </ac:spMkLst>
        </pc:spChg>
        <pc:spChg chg="del">
          <ac:chgData name="Krajíček Ondřej" userId="97c30cea-b15d-4636-8478-aea6a4f69207" providerId="ADAL" clId="{9F199240-C8B9-9F4F-B9FA-AF20F5380B3B}" dt="2022-06-09T13:00:37.600" v="1247" actId="478"/>
          <ac:spMkLst>
            <pc:docMk/>
            <pc:sldMk cId="253677533" sldId="310"/>
            <ac:spMk id="4" creationId="{DD2FEE3C-5335-54E8-3944-976EA0940D20}"/>
          </ac:spMkLst>
        </pc:spChg>
        <pc:picChg chg="add mod">
          <ac:chgData name="Krajíček Ondřej" userId="97c30cea-b15d-4636-8478-aea6a4f69207" providerId="ADAL" clId="{9F199240-C8B9-9F4F-B9FA-AF20F5380B3B}" dt="2022-06-09T13:01:17.502" v="1248"/>
          <ac:picMkLst>
            <pc:docMk/>
            <pc:sldMk cId="253677533" sldId="310"/>
            <ac:picMk id="5" creationId="{F5E189BA-C8C2-ABDC-8DD6-BEA19D48C631}"/>
          </ac:picMkLst>
        </pc:picChg>
      </pc:sldChg>
      <pc:sldChg chg="addSp delSp modSp new mod ord modTransition modClrScheme chgLayout">
        <pc:chgData name="Krajíček Ondřej" userId="97c30cea-b15d-4636-8478-aea6a4f69207" providerId="ADAL" clId="{9F199240-C8B9-9F4F-B9FA-AF20F5380B3B}" dt="2022-06-09T13:16:55.771" v="1594"/>
        <pc:sldMkLst>
          <pc:docMk/>
          <pc:sldMk cId="3676862231" sldId="311"/>
        </pc:sldMkLst>
        <pc:spChg chg="del mod ord">
          <ac:chgData name="Krajíček Ondřej" userId="97c30cea-b15d-4636-8478-aea6a4f69207" providerId="ADAL" clId="{9F199240-C8B9-9F4F-B9FA-AF20F5380B3B}" dt="2022-06-09T13:12:06.676" v="1261" actId="700"/>
          <ac:spMkLst>
            <pc:docMk/>
            <pc:sldMk cId="3676862231" sldId="311"/>
            <ac:spMk id="2" creationId="{C69C8D51-7B7B-C1AF-873C-AE5D7B8ADA45}"/>
          </ac:spMkLst>
        </pc:spChg>
        <pc:spChg chg="del mod ord">
          <ac:chgData name="Krajíček Ondřej" userId="97c30cea-b15d-4636-8478-aea6a4f69207" providerId="ADAL" clId="{9F199240-C8B9-9F4F-B9FA-AF20F5380B3B}" dt="2022-06-09T13:12:06.676" v="1261" actId="700"/>
          <ac:spMkLst>
            <pc:docMk/>
            <pc:sldMk cId="3676862231" sldId="311"/>
            <ac:spMk id="3" creationId="{2B71DDBB-ADED-445D-EC16-62CE74D9BD48}"/>
          </ac:spMkLst>
        </pc:spChg>
        <pc:spChg chg="del">
          <ac:chgData name="Krajíček Ondřej" userId="97c30cea-b15d-4636-8478-aea6a4f69207" providerId="ADAL" clId="{9F199240-C8B9-9F4F-B9FA-AF20F5380B3B}" dt="2022-06-09T13:12:06.676" v="1261" actId="700"/>
          <ac:spMkLst>
            <pc:docMk/>
            <pc:sldMk cId="3676862231" sldId="311"/>
            <ac:spMk id="4" creationId="{7954F7B3-43CC-A97B-A875-CCF32DBC2887}"/>
          </ac:spMkLst>
        </pc:spChg>
        <pc:spChg chg="add mod ord">
          <ac:chgData name="Krajíček Ondřej" userId="97c30cea-b15d-4636-8478-aea6a4f69207" providerId="ADAL" clId="{9F199240-C8B9-9F4F-B9FA-AF20F5380B3B}" dt="2022-06-09T13:12:17.774" v="1315" actId="20577"/>
          <ac:spMkLst>
            <pc:docMk/>
            <pc:sldMk cId="3676862231" sldId="311"/>
            <ac:spMk id="5" creationId="{239FC059-3C17-9D8D-E96B-78EA7280CA87}"/>
          </ac:spMkLst>
        </pc:spChg>
        <pc:spChg chg="add mod ord">
          <ac:chgData name="Krajíček Ondřej" userId="97c30cea-b15d-4636-8478-aea6a4f69207" providerId="ADAL" clId="{9F199240-C8B9-9F4F-B9FA-AF20F5380B3B}" dt="2022-06-09T13:12:57.436" v="1340" actId="20577"/>
          <ac:spMkLst>
            <pc:docMk/>
            <pc:sldMk cId="3676862231" sldId="311"/>
            <ac:spMk id="6" creationId="{D6D94904-26A0-BC3F-3B93-A59E963AFF83}"/>
          </ac:spMkLst>
        </pc:spChg>
      </pc:sldChg>
      <pc:sldChg chg="delSp modSp new mod modTransition modAnim">
        <pc:chgData name="Krajíček Ondřej" userId="97c30cea-b15d-4636-8478-aea6a4f69207" providerId="ADAL" clId="{9F199240-C8B9-9F4F-B9FA-AF20F5380B3B}" dt="2022-06-09T13:16:48.104" v="1593"/>
        <pc:sldMkLst>
          <pc:docMk/>
          <pc:sldMk cId="3121615293" sldId="312"/>
        </pc:sldMkLst>
        <pc:spChg chg="del">
          <ac:chgData name="Krajíček Ondřej" userId="97c30cea-b15d-4636-8478-aea6a4f69207" providerId="ADAL" clId="{9F199240-C8B9-9F4F-B9FA-AF20F5380B3B}" dt="2022-06-09T13:12:40.840" v="1317" actId="478"/>
          <ac:spMkLst>
            <pc:docMk/>
            <pc:sldMk cId="3121615293" sldId="312"/>
            <ac:spMk id="2" creationId="{58D73D35-2B2C-805C-02FE-1A0D94F0BA46}"/>
          </ac:spMkLst>
        </pc:spChg>
        <pc:spChg chg="mod">
          <ac:chgData name="Krajíček Ondřej" userId="97c30cea-b15d-4636-8478-aea6a4f69207" providerId="ADAL" clId="{9F199240-C8B9-9F4F-B9FA-AF20F5380B3B}" dt="2022-06-09T13:14:32.770" v="1584" actId="20577"/>
          <ac:spMkLst>
            <pc:docMk/>
            <pc:sldMk cId="3121615293" sldId="312"/>
            <ac:spMk id="3" creationId="{3CAE3A9C-51B5-346C-B5E1-ADBFA8400E16}"/>
          </ac:spMkLst>
        </pc:spChg>
        <pc:spChg chg="mod">
          <ac:chgData name="Krajíček Ondřej" userId="97c30cea-b15d-4636-8478-aea6a4f69207" providerId="ADAL" clId="{9F199240-C8B9-9F4F-B9FA-AF20F5380B3B}" dt="2022-06-09T13:12:53.540" v="1339" actId="20577"/>
          <ac:spMkLst>
            <pc:docMk/>
            <pc:sldMk cId="3121615293" sldId="312"/>
            <ac:spMk id="4" creationId="{E93565D4-82A6-E103-0604-0A89978A7D69}"/>
          </ac:spMkLst>
        </pc:spChg>
      </pc:sldChg>
      <pc:sldChg chg="modSp add mod ord">
        <pc:chgData name="Krajíček Ondřej" userId="97c30cea-b15d-4636-8478-aea6a4f69207" providerId="ADAL" clId="{9F199240-C8B9-9F4F-B9FA-AF20F5380B3B}" dt="2022-06-09T13:35:21.304" v="1704" actId="20577"/>
        <pc:sldMkLst>
          <pc:docMk/>
          <pc:sldMk cId="3875762217" sldId="313"/>
        </pc:sldMkLst>
        <pc:spChg chg="mod">
          <ac:chgData name="Krajíček Ondřej" userId="97c30cea-b15d-4636-8478-aea6a4f69207" providerId="ADAL" clId="{9F199240-C8B9-9F4F-B9FA-AF20F5380B3B}" dt="2022-06-09T13:35:21.304" v="1704" actId="20577"/>
          <ac:spMkLst>
            <pc:docMk/>
            <pc:sldMk cId="3875762217" sldId="313"/>
            <ac:spMk id="3" creationId="{91A4EF8E-63E9-35B1-FC2D-63221242024D}"/>
          </ac:spMkLst>
        </pc:spChg>
        <pc:spChg chg="mod">
          <ac:chgData name="Krajíček Ondřej" userId="97c30cea-b15d-4636-8478-aea6a4f69207" providerId="ADAL" clId="{9F199240-C8B9-9F4F-B9FA-AF20F5380B3B}" dt="2022-06-09T13:34:55.441" v="1627" actId="20577"/>
          <ac:spMkLst>
            <pc:docMk/>
            <pc:sldMk cId="3875762217" sldId="313"/>
            <ac:spMk id="4" creationId="{9904C528-D044-1D96-0673-D5F4677666B2}"/>
          </ac:spMkLst>
        </pc:spChg>
      </pc:sldChg>
      <pc:sldChg chg="new del">
        <pc:chgData name="Krajíček Ondřej" userId="97c30cea-b15d-4636-8478-aea6a4f69207" providerId="ADAL" clId="{9F199240-C8B9-9F4F-B9FA-AF20F5380B3B}" dt="2022-06-09T13:41:32.562" v="2078" actId="2696"/>
        <pc:sldMkLst>
          <pc:docMk/>
          <pc:sldMk cId="2649069670" sldId="314"/>
        </pc:sldMkLst>
      </pc:sldChg>
      <pc:sldChg chg="modSp add mod ord modTransition">
        <pc:chgData name="Krajíček Ondřej" userId="97c30cea-b15d-4636-8478-aea6a4f69207" providerId="ADAL" clId="{9F199240-C8B9-9F4F-B9FA-AF20F5380B3B}" dt="2022-06-09T13:58:20.577" v="2346"/>
        <pc:sldMkLst>
          <pc:docMk/>
          <pc:sldMk cId="3106901740" sldId="314"/>
        </pc:sldMkLst>
        <pc:spChg chg="mod">
          <ac:chgData name="Krajíček Ondřej" userId="97c30cea-b15d-4636-8478-aea6a4f69207" providerId="ADAL" clId="{9F199240-C8B9-9F4F-B9FA-AF20F5380B3B}" dt="2022-06-09T13:42:20.883" v="2290" actId="20577"/>
          <ac:spMkLst>
            <pc:docMk/>
            <pc:sldMk cId="3106901740" sldId="314"/>
            <ac:spMk id="3" creationId="{91A4EF8E-63E9-35B1-FC2D-63221242024D}"/>
          </ac:spMkLst>
        </pc:spChg>
        <pc:spChg chg="mod">
          <ac:chgData name="Krajíček Ondřej" userId="97c30cea-b15d-4636-8478-aea6a4f69207" providerId="ADAL" clId="{9F199240-C8B9-9F4F-B9FA-AF20F5380B3B}" dt="2022-06-09T13:42:01.040" v="2194" actId="20577"/>
          <ac:spMkLst>
            <pc:docMk/>
            <pc:sldMk cId="3106901740" sldId="314"/>
            <ac:spMk id="4" creationId="{9904C528-D044-1D96-0673-D5F4677666B2}"/>
          </ac:spMkLst>
        </pc:spChg>
      </pc:sldChg>
      <pc:sldChg chg="new del">
        <pc:chgData name="Krajíček Ondřej" userId="97c30cea-b15d-4636-8478-aea6a4f69207" providerId="ADAL" clId="{9F199240-C8B9-9F4F-B9FA-AF20F5380B3B}" dt="2022-06-09T17:18:45.920" v="2349" actId="2696"/>
        <pc:sldMkLst>
          <pc:docMk/>
          <pc:sldMk cId="1835926247" sldId="315"/>
        </pc:sldMkLst>
      </pc:sldChg>
      <pc:sldChg chg="modSp add mod ord">
        <pc:chgData name="Krajíček Ondřej" userId="97c30cea-b15d-4636-8478-aea6a4f69207" providerId="ADAL" clId="{9F199240-C8B9-9F4F-B9FA-AF20F5380B3B}" dt="2022-06-09T17:21:34.910" v="2466" actId="20577"/>
        <pc:sldMkLst>
          <pc:docMk/>
          <pc:sldMk cId="2291694602" sldId="315"/>
        </pc:sldMkLst>
        <pc:spChg chg="mod">
          <ac:chgData name="Krajíček Ondřej" userId="97c30cea-b15d-4636-8478-aea6a4f69207" providerId="ADAL" clId="{9F199240-C8B9-9F4F-B9FA-AF20F5380B3B}" dt="2022-06-09T17:21:34.910" v="2466" actId="20577"/>
          <ac:spMkLst>
            <pc:docMk/>
            <pc:sldMk cId="2291694602" sldId="315"/>
            <ac:spMk id="3" creationId="{91A4EF8E-63E9-35B1-FC2D-63221242024D}"/>
          </ac:spMkLst>
        </pc:spChg>
        <pc:spChg chg="mod">
          <ac:chgData name="Krajíček Ondřej" userId="97c30cea-b15d-4636-8478-aea6a4f69207" providerId="ADAL" clId="{9F199240-C8B9-9F4F-B9FA-AF20F5380B3B}" dt="2022-06-09T17:21:08.365" v="2392" actId="20577"/>
          <ac:spMkLst>
            <pc:docMk/>
            <pc:sldMk cId="2291694602" sldId="315"/>
            <ac:spMk id="4" creationId="{9904C528-D044-1D96-0673-D5F4677666B2}"/>
          </ac:spMkLst>
        </pc:spChg>
      </pc:sldChg>
      <pc:sldChg chg="modSp add mod">
        <pc:chgData name="Krajíček Ondřej" userId="97c30cea-b15d-4636-8478-aea6a4f69207" providerId="ADAL" clId="{9F199240-C8B9-9F4F-B9FA-AF20F5380B3B}" dt="2022-06-09T17:38:34.328" v="2668" actId="20577"/>
        <pc:sldMkLst>
          <pc:docMk/>
          <pc:sldMk cId="3998355688" sldId="316"/>
        </pc:sldMkLst>
        <pc:spChg chg="mod">
          <ac:chgData name="Krajíček Ondřej" userId="97c30cea-b15d-4636-8478-aea6a4f69207" providerId="ADAL" clId="{9F199240-C8B9-9F4F-B9FA-AF20F5380B3B}" dt="2022-06-09T17:38:34.328" v="2668" actId="20577"/>
          <ac:spMkLst>
            <pc:docMk/>
            <pc:sldMk cId="3998355688" sldId="316"/>
            <ac:spMk id="3" creationId="{91A4EF8E-63E9-35B1-FC2D-63221242024D}"/>
          </ac:spMkLst>
        </pc:spChg>
        <pc:spChg chg="mod">
          <ac:chgData name="Krajíček Ondřej" userId="97c30cea-b15d-4636-8478-aea6a4f69207" providerId="ADAL" clId="{9F199240-C8B9-9F4F-B9FA-AF20F5380B3B}" dt="2022-06-09T17:37:43.341" v="2582" actId="404"/>
          <ac:spMkLst>
            <pc:docMk/>
            <pc:sldMk cId="3998355688" sldId="316"/>
            <ac:spMk id="4" creationId="{9904C528-D044-1D96-0673-D5F4677666B2}"/>
          </ac:spMkLst>
        </pc:spChg>
      </pc:sldChg>
      <pc:sldChg chg="modSp add mod modAnim">
        <pc:chgData name="Krajíček Ondřej" userId="97c30cea-b15d-4636-8478-aea6a4f69207" providerId="ADAL" clId="{9F199240-C8B9-9F4F-B9FA-AF20F5380B3B}" dt="2022-06-09T17:55:23.622" v="2923" actId="20577"/>
        <pc:sldMkLst>
          <pc:docMk/>
          <pc:sldMk cId="1560887426" sldId="317"/>
        </pc:sldMkLst>
        <pc:spChg chg="mod">
          <ac:chgData name="Krajíček Ondřej" userId="97c30cea-b15d-4636-8478-aea6a4f69207" providerId="ADAL" clId="{9F199240-C8B9-9F4F-B9FA-AF20F5380B3B}" dt="2022-06-09T17:55:23.622" v="2923" actId="20577"/>
          <ac:spMkLst>
            <pc:docMk/>
            <pc:sldMk cId="1560887426" sldId="317"/>
            <ac:spMk id="3" creationId="{91A4EF8E-63E9-35B1-FC2D-63221242024D}"/>
          </ac:spMkLst>
        </pc:spChg>
        <pc:spChg chg="mod">
          <ac:chgData name="Krajíček Ondřej" userId="97c30cea-b15d-4636-8478-aea6a4f69207" providerId="ADAL" clId="{9F199240-C8B9-9F4F-B9FA-AF20F5380B3B}" dt="2022-06-09T17:54:51.988" v="2888"/>
          <ac:spMkLst>
            <pc:docMk/>
            <pc:sldMk cId="1560887426" sldId="317"/>
            <ac:spMk id="4" creationId="{9904C528-D044-1D96-0673-D5F4677666B2}"/>
          </ac:spMkLst>
        </pc:spChg>
      </pc:sldChg>
    </pc:docChg>
  </pc:docChgLst>
  <pc:docChgLst>
    <pc:chgData name="Novotný Václav" userId="S::vaclav.novotny@ysoft.com::00aecb4b-67cc-4027-974c-094005b9ed08" providerId="AD" clId="Web-{CDA929DC-01E1-D859-39B5-55BBE535F6AF}"/>
    <pc:docChg chg="addSld modSld modSection">
      <pc:chgData name="Novotný Václav" userId="S::vaclav.novotny@ysoft.com::00aecb4b-67cc-4027-974c-094005b9ed08" providerId="AD" clId="Web-{CDA929DC-01E1-D859-39B5-55BBE535F6AF}" dt="2022-09-13T08:34:51.832" v="3" actId="20577"/>
      <pc:docMkLst>
        <pc:docMk/>
      </pc:docMkLst>
      <pc:sldChg chg="modSp new">
        <pc:chgData name="Novotný Václav" userId="S::vaclav.novotny@ysoft.com::00aecb4b-67cc-4027-974c-094005b9ed08" providerId="AD" clId="Web-{CDA929DC-01E1-D859-39B5-55BBE535F6AF}" dt="2022-09-13T08:34:51.832" v="3" actId="20577"/>
        <pc:sldMkLst>
          <pc:docMk/>
          <pc:sldMk cId="2707545107" sldId="345"/>
        </pc:sldMkLst>
        <pc:spChg chg="mod">
          <ac:chgData name="Novotný Václav" userId="S::vaclav.novotny@ysoft.com::00aecb4b-67cc-4027-974c-094005b9ed08" providerId="AD" clId="Web-{CDA929DC-01E1-D859-39B5-55BBE535F6AF}" dt="2022-09-13T08:34:51.832" v="3" actId="20577"/>
          <ac:spMkLst>
            <pc:docMk/>
            <pc:sldMk cId="2707545107" sldId="345"/>
            <ac:spMk id="4" creationId="{471F155B-BF0D-11FD-74FF-09163868C3A6}"/>
          </ac:spMkLst>
        </pc:spChg>
      </pc:sldChg>
    </pc:docChg>
  </pc:docChgLst>
  <pc:docChgLst>
    <pc:chgData name="Novotný Václav" userId="S::vaclav.novotny@ysoft.com::00aecb4b-67cc-4027-974c-094005b9ed08" providerId="AD" clId="Web-{250F14A7-AECA-6CF2-614B-700C85C73A01}"/>
    <pc:docChg chg="addSld delSld modSld modSection">
      <pc:chgData name="Novotný Václav" userId="S::vaclav.novotny@ysoft.com::00aecb4b-67cc-4027-974c-094005b9ed08" providerId="AD" clId="Web-{250F14A7-AECA-6CF2-614B-700C85C73A01}" dt="2022-10-13T12:16:26.622" v="250" actId="20577"/>
      <pc:docMkLst>
        <pc:docMk/>
      </pc:docMkLst>
      <pc:sldChg chg="modSp add del">
        <pc:chgData name="Novotný Václav" userId="S::vaclav.novotny@ysoft.com::00aecb4b-67cc-4027-974c-094005b9ed08" providerId="AD" clId="Web-{250F14A7-AECA-6CF2-614B-700C85C73A01}" dt="2022-10-13T12:04:04.676" v="242"/>
        <pc:sldMkLst>
          <pc:docMk/>
          <pc:sldMk cId="3676862231" sldId="311"/>
        </pc:sldMkLst>
        <pc:spChg chg="mod">
          <ac:chgData name="Novotný Václav" userId="S::vaclav.novotny@ysoft.com::00aecb4b-67cc-4027-974c-094005b9ed08" providerId="AD" clId="Web-{250F14A7-AECA-6CF2-614B-700C85C73A01}" dt="2022-10-13T11:45:37.150" v="34" actId="20577"/>
          <ac:spMkLst>
            <pc:docMk/>
            <pc:sldMk cId="3676862231" sldId="311"/>
            <ac:spMk id="3" creationId="{502499B4-C43E-1435-3001-A7489E50FB05}"/>
          </ac:spMkLst>
        </pc:spChg>
        <pc:spChg chg="mod">
          <ac:chgData name="Novotný Václav" userId="S::vaclav.novotny@ysoft.com::00aecb4b-67cc-4027-974c-094005b9ed08" providerId="AD" clId="Web-{250F14A7-AECA-6CF2-614B-700C85C73A01}" dt="2022-10-13T11:45:25.587" v="19" actId="20577"/>
          <ac:spMkLst>
            <pc:docMk/>
            <pc:sldMk cId="3676862231" sldId="311"/>
            <ac:spMk id="5" creationId="{239FC059-3C17-9D8D-E96B-78EA7280CA87}"/>
          </ac:spMkLst>
        </pc:spChg>
        <pc:spChg chg="mod">
          <ac:chgData name="Novotný Václav" userId="S::vaclav.novotny@ysoft.com::00aecb4b-67cc-4027-974c-094005b9ed08" providerId="AD" clId="Web-{250F14A7-AECA-6CF2-614B-700C85C73A01}" dt="2022-10-13T11:45:08.461" v="7" actId="20577"/>
          <ac:spMkLst>
            <pc:docMk/>
            <pc:sldMk cId="3676862231" sldId="311"/>
            <ac:spMk id="6" creationId="{D6D94904-26A0-BC3F-3B93-A59E963AFF83}"/>
          </ac:spMkLst>
        </pc:spChg>
      </pc:sldChg>
      <pc:sldChg chg="addSp modSp new mod modClrScheme chgLayout">
        <pc:chgData name="Novotný Václav" userId="S::vaclav.novotny@ysoft.com::00aecb4b-67cc-4027-974c-094005b9ed08" providerId="AD" clId="Web-{250F14A7-AECA-6CF2-614B-700C85C73A01}" dt="2022-10-13T11:57:11.327" v="197" actId="20577"/>
        <pc:sldMkLst>
          <pc:docMk/>
          <pc:sldMk cId="2168515975" sldId="312"/>
        </pc:sldMkLst>
        <pc:spChg chg="mod ord">
          <ac:chgData name="Novotný Václav" userId="S::vaclav.novotny@ysoft.com::00aecb4b-67cc-4027-974c-094005b9ed08" providerId="AD" clId="Web-{250F14A7-AECA-6CF2-614B-700C85C73A01}" dt="2022-10-13T11:45:58.448" v="64"/>
          <ac:spMkLst>
            <pc:docMk/>
            <pc:sldMk cId="2168515975" sldId="312"/>
            <ac:spMk id="2" creationId="{65BD9465-2BF4-CA17-3396-7148BD8F20E4}"/>
          </ac:spMkLst>
        </pc:spChg>
        <pc:spChg chg="mod ord">
          <ac:chgData name="Novotný Václav" userId="S::vaclav.novotny@ysoft.com::00aecb4b-67cc-4027-974c-094005b9ed08" providerId="AD" clId="Web-{250F14A7-AECA-6CF2-614B-700C85C73A01}" dt="2022-10-13T11:57:11.327" v="197" actId="20577"/>
          <ac:spMkLst>
            <pc:docMk/>
            <pc:sldMk cId="2168515975" sldId="312"/>
            <ac:spMk id="3" creationId="{763D332E-5140-3134-392C-15B2488B3CB9}"/>
          </ac:spMkLst>
        </pc:spChg>
        <pc:spChg chg="add mod ord">
          <ac:chgData name="Novotný Václav" userId="S::vaclav.novotny@ysoft.com::00aecb4b-67cc-4027-974c-094005b9ed08" providerId="AD" clId="Web-{250F14A7-AECA-6CF2-614B-700C85C73A01}" dt="2022-10-13T11:46:01.448" v="70" actId="20577"/>
          <ac:spMkLst>
            <pc:docMk/>
            <pc:sldMk cId="2168515975" sldId="312"/>
            <ac:spMk id="4" creationId="{8D917774-84C5-856D-4B31-7DF6E40CD366}"/>
          </ac:spMkLst>
        </pc:spChg>
      </pc:sldChg>
      <pc:sldChg chg="del">
        <pc:chgData name="Novotný Václav" userId="S::vaclav.novotny@ysoft.com::00aecb4b-67cc-4027-974c-094005b9ed08" providerId="AD" clId="Web-{250F14A7-AECA-6CF2-614B-700C85C73A01}" dt="2022-10-13T11:45:50.619" v="62"/>
        <pc:sldMkLst>
          <pc:docMk/>
          <pc:sldMk cId="4073387801" sldId="312"/>
        </pc:sldMkLst>
      </pc:sldChg>
      <pc:sldChg chg="modSp new mod modClrScheme chgLayout">
        <pc:chgData name="Novotný Václav" userId="S::vaclav.novotny@ysoft.com::00aecb4b-67cc-4027-974c-094005b9ed08" providerId="AD" clId="Web-{250F14A7-AECA-6CF2-614B-700C85C73A01}" dt="2022-10-13T12:16:26.622" v="250" actId="20577"/>
        <pc:sldMkLst>
          <pc:docMk/>
          <pc:sldMk cId="2170426686" sldId="313"/>
        </pc:sldMkLst>
        <pc:spChg chg="mod ord">
          <ac:chgData name="Novotný Václav" userId="S::vaclav.novotny@ysoft.com::00aecb4b-67cc-4027-974c-094005b9ed08" providerId="AD" clId="Web-{250F14A7-AECA-6CF2-614B-700C85C73A01}" dt="2022-10-13T12:16:26.622" v="250" actId="20577"/>
          <ac:spMkLst>
            <pc:docMk/>
            <pc:sldMk cId="2170426686" sldId="313"/>
            <ac:spMk id="2" creationId="{CE80E63C-A00D-8AB8-3C02-3F6AEC6CC10C}"/>
          </ac:spMkLst>
        </pc:spChg>
        <pc:spChg chg="mod ord">
          <ac:chgData name="Novotný Václav" userId="S::vaclav.novotny@ysoft.com::00aecb4b-67cc-4027-974c-094005b9ed08" providerId="AD" clId="Web-{250F14A7-AECA-6CF2-614B-700C85C73A01}" dt="2022-10-13T11:48:37.644" v="110"/>
          <ac:spMkLst>
            <pc:docMk/>
            <pc:sldMk cId="2170426686" sldId="313"/>
            <ac:spMk id="3" creationId="{5D846C15-122F-284D-731E-DC88AF4C99C4}"/>
          </ac:spMkLst>
        </pc:spChg>
        <pc:spChg chg="mod ord">
          <ac:chgData name="Novotný Václav" userId="S::vaclav.novotny@ysoft.com::00aecb4b-67cc-4027-974c-094005b9ed08" providerId="AD" clId="Web-{250F14A7-AECA-6CF2-614B-700C85C73A01}" dt="2022-10-13T11:48:37.644" v="110"/>
          <ac:spMkLst>
            <pc:docMk/>
            <pc:sldMk cId="2170426686" sldId="313"/>
            <ac:spMk id="4" creationId="{077AED4A-6BD2-A08E-A17D-118CBAAC0139}"/>
          </ac:spMkLst>
        </pc:spChg>
      </pc:sldChg>
      <pc:sldChg chg="addSp delSp modSp new">
        <pc:chgData name="Novotný Václav" userId="S::vaclav.novotny@ysoft.com::00aecb4b-67cc-4027-974c-094005b9ed08" providerId="AD" clId="Web-{250F14A7-AECA-6CF2-614B-700C85C73A01}" dt="2022-10-13T11:52:24.296" v="140" actId="20577"/>
        <pc:sldMkLst>
          <pc:docMk/>
          <pc:sldMk cId="3556386721" sldId="314"/>
        </pc:sldMkLst>
        <pc:spChg chg="del">
          <ac:chgData name="Novotný Václav" userId="S::vaclav.novotny@ysoft.com::00aecb4b-67cc-4027-974c-094005b9ed08" providerId="AD" clId="Web-{250F14A7-AECA-6CF2-614B-700C85C73A01}" dt="2022-10-13T11:52:00.357" v="134"/>
          <ac:spMkLst>
            <pc:docMk/>
            <pc:sldMk cId="3556386721" sldId="314"/>
            <ac:spMk id="2" creationId="{9A9ED444-EE31-E3ED-E6A9-B4B4607CCD43}"/>
          </ac:spMkLst>
        </pc:spChg>
        <pc:spChg chg="mod">
          <ac:chgData name="Novotný Václav" userId="S::vaclav.novotny@ysoft.com::00aecb4b-67cc-4027-974c-094005b9ed08" providerId="AD" clId="Web-{250F14A7-AECA-6CF2-614B-700C85C73A01}" dt="2022-10-13T11:52:24.296" v="140" actId="20577"/>
          <ac:spMkLst>
            <pc:docMk/>
            <pc:sldMk cId="3556386721" sldId="314"/>
            <ac:spMk id="4" creationId="{45896EDB-F63F-257E-45A8-6EAD3D3D72E7}"/>
          </ac:spMkLst>
        </pc:spChg>
        <pc:spChg chg="add del mod">
          <ac:chgData name="Novotný Václav" userId="S::vaclav.novotny@ysoft.com::00aecb4b-67cc-4027-974c-094005b9ed08" providerId="AD" clId="Web-{250F14A7-AECA-6CF2-614B-700C85C73A01}" dt="2022-10-13T11:52:16.218" v="136"/>
          <ac:spMkLst>
            <pc:docMk/>
            <pc:sldMk cId="3556386721" sldId="314"/>
            <ac:spMk id="7" creationId="{E8436D65-B415-8FB8-1A5A-D9E941BC4832}"/>
          </ac:spMkLst>
        </pc:spChg>
        <pc:picChg chg="add del mod ord">
          <ac:chgData name="Novotný Václav" userId="S::vaclav.novotny@ysoft.com::00aecb4b-67cc-4027-974c-094005b9ed08" providerId="AD" clId="Web-{250F14A7-AECA-6CF2-614B-700C85C73A01}" dt="2022-10-13T11:52:14.374" v="135"/>
          <ac:picMkLst>
            <pc:docMk/>
            <pc:sldMk cId="3556386721" sldId="314"/>
            <ac:picMk id="5" creationId="{F744B4B2-95D1-8026-D345-39A58A6281B1}"/>
          </ac:picMkLst>
        </pc:picChg>
        <pc:picChg chg="add mod ord">
          <ac:chgData name="Novotný Václav" userId="S::vaclav.novotny@ysoft.com::00aecb4b-67cc-4027-974c-094005b9ed08" providerId="AD" clId="Web-{250F14A7-AECA-6CF2-614B-700C85C73A01}" dt="2022-10-13T11:52:16.218" v="136"/>
          <ac:picMkLst>
            <pc:docMk/>
            <pc:sldMk cId="3556386721" sldId="314"/>
            <ac:picMk id="8" creationId="{052C7791-259A-9AAE-9D87-04E888104C46}"/>
          </ac:picMkLst>
        </pc:picChg>
      </pc:sldChg>
      <pc:sldChg chg="del">
        <pc:chgData name="Novotný Václav" userId="S::vaclav.novotny@ysoft.com::00aecb4b-67cc-4027-974c-094005b9ed08" providerId="AD" clId="Web-{250F14A7-AECA-6CF2-614B-700C85C73A01}" dt="2022-10-13T11:45:50.619" v="60"/>
        <pc:sldMkLst>
          <pc:docMk/>
          <pc:sldMk cId="3636235253" sldId="314"/>
        </pc:sldMkLst>
      </pc:sldChg>
      <pc:sldChg chg="del">
        <pc:chgData name="Novotný Václav" userId="S::vaclav.novotny@ysoft.com::00aecb4b-67cc-4027-974c-094005b9ed08" providerId="AD" clId="Web-{250F14A7-AECA-6CF2-614B-700C85C73A01}" dt="2022-10-13T11:45:50.619" v="57"/>
        <pc:sldMkLst>
          <pc:docMk/>
          <pc:sldMk cId="120429097" sldId="315"/>
        </pc:sldMkLst>
      </pc:sldChg>
      <pc:sldChg chg="addSp delSp modSp new">
        <pc:chgData name="Novotný Václav" userId="S::vaclav.novotny@ysoft.com::00aecb4b-67cc-4027-974c-094005b9ed08" providerId="AD" clId="Web-{250F14A7-AECA-6CF2-614B-700C85C73A01}" dt="2022-10-13T11:53:41.753" v="183" actId="1076"/>
        <pc:sldMkLst>
          <pc:docMk/>
          <pc:sldMk cId="3639916127" sldId="315"/>
        </pc:sldMkLst>
        <pc:spChg chg="del">
          <ac:chgData name="Novotný Václav" userId="S::vaclav.novotny@ysoft.com::00aecb4b-67cc-4027-974c-094005b9ed08" providerId="AD" clId="Web-{250F14A7-AECA-6CF2-614B-700C85C73A01}" dt="2022-10-13T11:53:38.300" v="181"/>
          <ac:spMkLst>
            <pc:docMk/>
            <pc:sldMk cId="3639916127" sldId="315"/>
            <ac:spMk id="2" creationId="{D1527596-5753-D497-EC76-4FB5B625EB31}"/>
          </ac:spMkLst>
        </pc:spChg>
        <pc:spChg chg="mod">
          <ac:chgData name="Novotný Václav" userId="S::vaclav.novotny@ysoft.com::00aecb4b-67cc-4027-974c-094005b9ed08" providerId="AD" clId="Web-{250F14A7-AECA-6CF2-614B-700C85C73A01}" dt="2022-10-13T11:53:24.815" v="180" actId="20577"/>
          <ac:spMkLst>
            <pc:docMk/>
            <pc:sldMk cId="3639916127" sldId="315"/>
            <ac:spMk id="4" creationId="{335B98F3-13A6-3A2A-468B-75A08C78C148}"/>
          </ac:spMkLst>
        </pc:spChg>
        <pc:picChg chg="add mod ord">
          <ac:chgData name="Novotný Václav" userId="S::vaclav.novotny@ysoft.com::00aecb4b-67cc-4027-974c-094005b9ed08" providerId="AD" clId="Web-{250F14A7-AECA-6CF2-614B-700C85C73A01}" dt="2022-10-13T11:53:41.753" v="183" actId="1076"/>
          <ac:picMkLst>
            <pc:docMk/>
            <pc:sldMk cId="3639916127" sldId="315"/>
            <ac:picMk id="5" creationId="{7F49D0DC-85A0-3243-6A0E-8D1B8D39865C}"/>
          </ac:picMkLst>
        </pc:picChg>
      </pc:sldChg>
      <pc:sldChg chg="modSp new mod modClrScheme chgLayout">
        <pc:chgData name="Novotný Václav" userId="S::vaclav.novotny@ysoft.com::00aecb4b-67cc-4027-974c-094005b9ed08" providerId="AD" clId="Web-{250F14A7-AECA-6CF2-614B-700C85C73A01}" dt="2022-10-13T12:03:48.441" v="240" actId="20577"/>
        <pc:sldMkLst>
          <pc:docMk/>
          <pc:sldMk cId="636277108" sldId="316"/>
        </pc:sldMkLst>
        <pc:spChg chg="mod ord">
          <ac:chgData name="Novotný Václav" userId="S::vaclav.novotny@ysoft.com::00aecb4b-67cc-4027-974c-094005b9ed08" providerId="AD" clId="Web-{250F14A7-AECA-6CF2-614B-700C85C73A01}" dt="2022-10-13T12:03:48.441" v="240" actId="20577"/>
          <ac:spMkLst>
            <pc:docMk/>
            <pc:sldMk cId="636277108" sldId="316"/>
            <ac:spMk id="2" creationId="{2185ACB6-C6E5-810C-D055-CD82951D1CC4}"/>
          </ac:spMkLst>
        </pc:spChg>
        <pc:spChg chg="mod ord">
          <ac:chgData name="Novotný Václav" userId="S::vaclav.novotny@ysoft.com::00aecb4b-67cc-4027-974c-094005b9ed08" providerId="AD" clId="Web-{250F14A7-AECA-6CF2-614B-700C85C73A01}" dt="2022-10-13T11:58:16.643" v="204"/>
          <ac:spMkLst>
            <pc:docMk/>
            <pc:sldMk cId="636277108" sldId="316"/>
            <ac:spMk id="3" creationId="{2464BD7F-4D66-7645-3CF5-35EE9BEE0E5D}"/>
          </ac:spMkLst>
        </pc:spChg>
        <pc:spChg chg="mod ord">
          <ac:chgData name="Novotný Václav" userId="S::vaclav.novotny@ysoft.com::00aecb4b-67cc-4027-974c-094005b9ed08" providerId="AD" clId="Web-{250F14A7-AECA-6CF2-614B-700C85C73A01}" dt="2022-10-13T11:58:16.643" v="204"/>
          <ac:spMkLst>
            <pc:docMk/>
            <pc:sldMk cId="636277108" sldId="316"/>
            <ac:spMk id="4" creationId="{C76E4259-7DE4-FC7A-E686-A735F259604F}"/>
          </ac:spMkLst>
        </pc:spChg>
      </pc:sldChg>
      <pc:sldChg chg="del">
        <pc:chgData name="Novotný Václav" userId="S::vaclav.novotny@ysoft.com::00aecb4b-67cc-4027-974c-094005b9ed08" providerId="AD" clId="Web-{250F14A7-AECA-6CF2-614B-700C85C73A01}" dt="2022-10-13T11:45:50.619" v="58"/>
        <pc:sldMkLst>
          <pc:docMk/>
          <pc:sldMk cId="1863727831" sldId="317"/>
        </pc:sldMkLst>
      </pc:sldChg>
      <pc:sldChg chg="del">
        <pc:chgData name="Novotný Václav" userId="S::vaclav.novotny@ysoft.com::00aecb4b-67cc-4027-974c-094005b9ed08" providerId="AD" clId="Web-{250F14A7-AECA-6CF2-614B-700C85C73A01}" dt="2022-10-13T11:45:50.604" v="53"/>
        <pc:sldMkLst>
          <pc:docMk/>
          <pc:sldMk cId="1929049182" sldId="318"/>
        </pc:sldMkLst>
      </pc:sldChg>
      <pc:sldChg chg="del">
        <pc:chgData name="Novotný Václav" userId="S::vaclav.novotny@ysoft.com::00aecb4b-67cc-4027-974c-094005b9ed08" providerId="AD" clId="Web-{250F14A7-AECA-6CF2-614B-700C85C73A01}" dt="2022-10-13T11:45:50.604" v="52"/>
        <pc:sldMkLst>
          <pc:docMk/>
          <pc:sldMk cId="4055546358" sldId="319"/>
        </pc:sldMkLst>
      </pc:sldChg>
      <pc:sldChg chg="del">
        <pc:chgData name="Novotný Václav" userId="S::vaclav.novotny@ysoft.com::00aecb4b-67cc-4027-974c-094005b9ed08" providerId="AD" clId="Web-{250F14A7-AECA-6CF2-614B-700C85C73A01}" dt="2022-10-13T11:45:50.588" v="43"/>
        <pc:sldMkLst>
          <pc:docMk/>
          <pc:sldMk cId="2971690198" sldId="321"/>
        </pc:sldMkLst>
      </pc:sldChg>
      <pc:sldChg chg="del">
        <pc:chgData name="Novotný Václav" userId="S::vaclav.novotny@ysoft.com::00aecb4b-67cc-4027-974c-094005b9ed08" providerId="AD" clId="Web-{250F14A7-AECA-6CF2-614B-700C85C73A01}" dt="2022-10-13T11:45:50.588" v="48"/>
        <pc:sldMkLst>
          <pc:docMk/>
          <pc:sldMk cId="3455198651" sldId="322"/>
        </pc:sldMkLst>
      </pc:sldChg>
      <pc:sldChg chg="del">
        <pc:chgData name="Novotný Václav" userId="S::vaclav.novotny@ysoft.com::00aecb4b-67cc-4027-974c-094005b9ed08" providerId="AD" clId="Web-{250F14A7-AECA-6CF2-614B-700C85C73A01}" dt="2022-10-13T11:45:50.572" v="35"/>
        <pc:sldMkLst>
          <pc:docMk/>
          <pc:sldMk cId="2818225202" sldId="323"/>
        </pc:sldMkLst>
      </pc:sldChg>
      <pc:sldChg chg="del">
        <pc:chgData name="Novotný Václav" userId="S::vaclav.novotny@ysoft.com::00aecb4b-67cc-4027-974c-094005b9ed08" providerId="AD" clId="Web-{250F14A7-AECA-6CF2-614B-700C85C73A01}" dt="2022-10-13T11:45:50.588" v="45"/>
        <pc:sldMkLst>
          <pc:docMk/>
          <pc:sldMk cId="3513660808" sldId="325"/>
        </pc:sldMkLst>
      </pc:sldChg>
      <pc:sldChg chg="del">
        <pc:chgData name="Novotný Václav" userId="S::vaclav.novotny@ysoft.com::00aecb4b-67cc-4027-974c-094005b9ed08" providerId="AD" clId="Web-{250F14A7-AECA-6CF2-614B-700C85C73A01}" dt="2022-10-13T11:45:50.588" v="46"/>
        <pc:sldMkLst>
          <pc:docMk/>
          <pc:sldMk cId="472487738" sldId="327"/>
        </pc:sldMkLst>
      </pc:sldChg>
      <pc:sldChg chg="del">
        <pc:chgData name="Novotný Václav" userId="S::vaclav.novotny@ysoft.com::00aecb4b-67cc-4027-974c-094005b9ed08" providerId="AD" clId="Web-{250F14A7-AECA-6CF2-614B-700C85C73A01}" dt="2022-10-13T11:45:50.588" v="47"/>
        <pc:sldMkLst>
          <pc:docMk/>
          <pc:sldMk cId="98547065" sldId="329"/>
        </pc:sldMkLst>
      </pc:sldChg>
      <pc:sldChg chg="del">
        <pc:chgData name="Novotný Václav" userId="S::vaclav.novotny@ysoft.com::00aecb4b-67cc-4027-974c-094005b9ed08" providerId="AD" clId="Web-{250F14A7-AECA-6CF2-614B-700C85C73A01}" dt="2022-10-13T11:45:50.604" v="51"/>
        <pc:sldMkLst>
          <pc:docMk/>
          <pc:sldMk cId="3089088095" sldId="330"/>
        </pc:sldMkLst>
      </pc:sldChg>
      <pc:sldChg chg="del">
        <pc:chgData name="Novotný Václav" userId="S::vaclav.novotny@ysoft.com::00aecb4b-67cc-4027-974c-094005b9ed08" providerId="AD" clId="Web-{250F14A7-AECA-6CF2-614B-700C85C73A01}" dt="2022-10-13T11:45:50.604" v="49"/>
        <pc:sldMkLst>
          <pc:docMk/>
          <pc:sldMk cId="783717177" sldId="331"/>
        </pc:sldMkLst>
      </pc:sldChg>
      <pc:sldChg chg="del">
        <pc:chgData name="Novotný Václav" userId="S::vaclav.novotny@ysoft.com::00aecb4b-67cc-4027-974c-094005b9ed08" providerId="AD" clId="Web-{250F14A7-AECA-6CF2-614B-700C85C73A01}" dt="2022-10-13T11:45:50.604" v="50"/>
        <pc:sldMkLst>
          <pc:docMk/>
          <pc:sldMk cId="3258942839" sldId="332"/>
        </pc:sldMkLst>
      </pc:sldChg>
      <pc:sldChg chg="del">
        <pc:chgData name="Novotný Václav" userId="S::vaclav.novotny@ysoft.com::00aecb4b-67cc-4027-974c-094005b9ed08" providerId="AD" clId="Web-{250F14A7-AECA-6CF2-614B-700C85C73A01}" dt="2022-10-13T11:45:50.619" v="56"/>
        <pc:sldMkLst>
          <pc:docMk/>
          <pc:sldMk cId="2685502472" sldId="333"/>
        </pc:sldMkLst>
      </pc:sldChg>
      <pc:sldChg chg="del">
        <pc:chgData name="Novotný Václav" userId="S::vaclav.novotny@ysoft.com::00aecb4b-67cc-4027-974c-094005b9ed08" providerId="AD" clId="Web-{250F14A7-AECA-6CF2-614B-700C85C73A01}" dt="2022-10-13T11:45:50.619" v="59"/>
        <pc:sldMkLst>
          <pc:docMk/>
          <pc:sldMk cId="2926267407" sldId="334"/>
        </pc:sldMkLst>
      </pc:sldChg>
      <pc:sldChg chg="del">
        <pc:chgData name="Novotný Václav" userId="S::vaclav.novotny@ysoft.com::00aecb4b-67cc-4027-974c-094005b9ed08" providerId="AD" clId="Web-{250F14A7-AECA-6CF2-614B-700C85C73A01}" dt="2022-10-13T11:45:50.604" v="55"/>
        <pc:sldMkLst>
          <pc:docMk/>
          <pc:sldMk cId="779416757" sldId="335"/>
        </pc:sldMkLst>
      </pc:sldChg>
      <pc:sldChg chg="del">
        <pc:chgData name="Novotný Václav" userId="S::vaclav.novotny@ysoft.com::00aecb4b-67cc-4027-974c-094005b9ed08" providerId="AD" clId="Web-{250F14A7-AECA-6CF2-614B-700C85C73A01}" dt="2022-10-13T11:45:50.588" v="42"/>
        <pc:sldMkLst>
          <pc:docMk/>
          <pc:sldMk cId="3921073962" sldId="336"/>
        </pc:sldMkLst>
      </pc:sldChg>
      <pc:sldChg chg="del">
        <pc:chgData name="Novotný Václav" userId="S::vaclav.novotny@ysoft.com::00aecb4b-67cc-4027-974c-094005b9ed08" providerId="AD" clId="Web-{250F14A7-AECA-6CF2-614B-700C85C73A01}" dt="2022-10-13T11:45:50.572" v="40"/>
        <pc:sldMkLst>
          <pc:docMk/>
          <pc:sldMk cId="1578506799" sldId="337"/>
        </pc:sldMkLst>
      </pc:sldChg>
      <pc:sldChg chg="del">
        <pc:chgData name="Novotný Václav" userId="S::vaclav.novotny@ysoft.com::00aecb4b-67cc-4027-974c-094005b9ed08" providerId="AD" clId="Web-{250F14A7-AECA-6CF2-614B-700C85C73A01}" dt="2022-10-13T11:45:50.572" v="41"/>
        <pc:sldMkLst>
          <pc:docMk/>
          <pc:sldMk cId="1714439427" sldId="338"/>
        </pc:sldMkLst>
      </pc:sldChg>
      <pc:sldChg chg="del">
        <pc:chgData name="Novotný Václav" userId="S::vaclav.novotny@ysoft.com::00aecb4b-67cc-4027-974c-094005b9ed08" providerId="AD" clId="Web-{250F14A7-AECA-6CF2-614B-700C85C73A01}" dt="2022-10-13T11:45:50.572" v="38"/>
        <pc:sldMkLst>
          <pc:docMk/>
          <pc:sldMk cId="2962065225" sldId="339"/>
        </pc:sldMkLst>
      </pc:sldChg>
      <pc:sldChg chg="del">
        <pc:chgData name="Novotný Václav" userId="S::vaclav.novotny@ysoft.com::00aecb4b-67cc-4027-974c-094005b9ed08" providerId="AD" clId="Web-{250F14A7-AECA-6CF2-614B-700C85C73A01}" dt="2022-10-13T11:45:50.572" v="37"/>
        <pc:sldMkLst>
          <pc:docMk/>
          <pc:sldMk cId="4174740488" sldId="340"/>
        </pc:sldMkLst>
      </pc:sldChg>
      <pc:sldChg chg="del">
        <pc:chgData name="Novotný Václav" userId="S::vaclav.novotny@ysoft.com::00aecb4b-67cc-4027-974c-094005b9ed08" providerId="AD" clId="Web-{250F14A7-AECA-6CF2-614B-700C85C73A01}" dt="2022-10-13T11:45:50.588" v="44"/>
        <pc:sldMkLst>
          <pc:docMk/>
          <pc:sldMk cId="3177509407" sldId="341"/>
        </pc:sldMkLst>
      </pc:sldChg>
      <pc:sldChg chg="del">
        <pc:chgData name="Novotný Václav" userId="S::vaclav.novotny@ysoft.com::00aecb4b-67cc-4027-974c-094005b9ed08" providerId="AD" clId="Web-{250F14A7-AECA-6CF2-614B-700C85C73A01}" dt="2022-10-13T11:45:50.572" v="36"/>
        <pc:sldMkLst>
          <pc:docMk/>
          <pc:sldMk cId="3399609593" sldId="342"/>
        </pc:sldMkLst>
      </pc:sldChg>
      <pc:sldChg chg="del">
        <pc:chgData name="Novotný Václav" userId="S::vaclav.novotny@ysoft.com::00aecb4b-67cc-4027-974c-094005b9ed08" providerId="AD" clId="Web-{250F14A7-AECA-6CF2-614B-700C85C73A01}" dt="2022-10-13T11:45:50.572" v="39"/>
        <pc:sldMkLst>
          <pc:docMk/>
          <pc:sldMk cId="1207055024" sldId="343"/>
        </pc:sldMkLst>
      </pc:sldChg>
      <pc:sldChg chg="del">
        <pc:chgData name="Novotný Václav" userId="S::vaclav.novotny@ysoft.com::00aecb4b-67cc-4027-974c-094005b9ed08" providerId="AD" clId="Web-{250F14A7-AECA-6CF2-614B-700C85C73A01}" dt="2022-10-13T11:45:50.604" v="54"/>
        <pc:sldMkLst>
          <pc:docMk/>
          <pc:sldMk cId="3895881441" sldId="344"/>
        </pc:sldMkLst>
      </pc:sldChg>
      <pc:sldChg chg="del">
        <pc:chgData name="Novotný Václav" userId="S::vaclav.novotny@ysoft.com::00aecb4b-67cc-4027-974c-094005b9ed08" providerId="AD" clId="Web-{250F14A7-AECA-6CF2-614B-700C85C73A01}" dt="2022-10-13T11:45:50.619" v="61"/>
        <pc:sldMkLst>
          <pc:docMk/>
          <pc:sldMk cId="2707545107" sldId="34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a:extLst>
              <a:ext uri="{FF2B5EF4-FFF2-40B4-BE49-F238E27FC236}">
                <a16:creationId xmlns:a16="http://schemas.microsoft.com/office/drawing/2014/main" id="{A80DFC2B-4A57-DA4E-98C2-8323D75CD8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a:extLst>
              <a:ext uri="{FF2B5EF4-FFF2-40B4-BE49-F238E27FC236}">
                <a16:creationId xmlns:a16="http://schemas.microsoft.com/office/drawing/2014/main" id="{C0ECB3C6-819D-3248-AB81-6536258CB01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40A356-9EB0-F043-8F03-4C08095C0ACB}" type="datetimeFigureOut">
              <a:rPr lang="cs-CZ" smtClean="0"/>
              <a:t>21.10.2022</a:t>
            </a:fld>
            <a:endParaRPr lang="cs-CZ"/>
          </a:p>
        </p:txBody>
      </p:sp>
      <p:sp>
        <p:nvSpPr>
          <p:cNvPr id="4" name="Zástupný symbol pro zápatí 3">
            <a:extLst>
              <a:ext uri="{FF2B5EF4-FFF2-40B4-BE49-F238E27FC236}">
                <a16:creationId xmlns:a16="http://schemas.microsoft.com/office/drawing/2014/main" id="{B6B75F03-A94A-2A47-8998-1E44373458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5" name="Zástupný symbol pro číslo snímku 4">
            <a:extLst>
              <a:ext uri="{FF2B5EF4-FFF2-40B4-BE49-F238E27FC236}">
                <a16:creationId xmlns:a16="http://schemas.microsoft.com/office/drawing/2014/main" id="{881DB4E9-7C60-944B-997D-12F7028599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D76D77-F71D-8544-B5F2-D88D77241298}" type="slidenum">
              <a:rPr lang="cs-CZ" smtClean="0"/>
              <a:t>‹#›</a:t>
            </a:fld>
            <a:endParaRPr lang="cs-CZ"/>
          </a:p>
        </p:txBody>
      </p:sp>
    </p:spTree>
    <p:extLst>
      <p:ext uri="{BB962C8B-B14F-4D97-AF65-F5344CB8AC3E}">
        <p14:creationId xmlns:p14="http://schemas.microsoft.com/office/powerpoint/2010/main" val="2057229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B3D0D-7E35-4C2C-ABD3-337194ABB892}" type="datetimeFigureOut">
              <a:rPr lang="cs-CZ" smtClean="0"/>
              <a:t>21.10.2022</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ADCF26-0392-4438-A304-4D2F51C640E1}" type="slidenum">
              <a:rPr lang="cs-CZ" smtClean="0"/>
              <a:t>‹#›</a:t>
            </a:fld>
            <a:endParaRPr lang="cs-CZ"/>
          </a:p>
        </p:txBody>
      </p:sp>
    </p:spTree>
    <p:extLst>
      <p:ext uri="{BB962C8B-B14F-4D97-AF65-F5344CB8AC3E}">
        <p14:creationId xmlns:p14="http://schemas.microsoft.com/office/powerpoint/2010/main" val="40869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art - confidential">
    <p:spTree>
      <p:nvGrpSpPr>
        <p:cNvPr id="1" name=""/>
        <p:cNvGrpSpPr/>
        <p:nvPr/>
      </p:nvGrpSpPr>
      <p:grpSpPr>
        <a:xfrm>
          <a:off x="0" y="0"/>
          <a:ext cx="0" cy="0"/>
          <a:chOff x="0" y="0"/>
          <a:chExt cx="0" cy="0"/>
        </a:xfrm>
      </p:grpSpPr>
      <p:sp>
        <p:nvSpPr>
          <p:cNvPr id="8" name="TextovéPole 7">
            <a:extLst>
              <a:ext uri="{FF2B5EF4-FFF2-40B4-BE49-F238E27FC236}">
                <a16:creationId xmlns:a16="http://schemas.microsoft.com/office/drawing/2014/main" id="{F617BB95-210A-4448-B002-BE96EFF914E8}"/>
              </a:ext>
            </a:extLst>
          </p:cNvPr>
          <p:cNvSpPr txBox="1"/>
          <p:nvPr/>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bg1"/>
                </a:solidFill>
                <a:latin typeface="+mj-lt"/>
              </a:rPr>
              <a:t>confidential</a:t>
            </a:r>
          </a:p>
        </p:txBody>
      </p:sp>
      <p:sp>
        <p:nvSpPr>
          <p:cNvPr id="10" name="Zástupný symbol pro text 17">
            <a:extLst>
              <a:ext uri="{FF2B5EF4-FFF2-40B4-BE49-F238E27FC236}">
                <a16:creationId xmlns:a16="http://schemas.microsoft.com/office/drawing/2014/main" id="{34303BB6-D849-4BB7-A42D-EEF7C7E8066E}"/>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2022</a:t>
            </a:r>
          </a:p>
        </p:txBody>
      </p:sp>
      <p:sp>
        <p:nvSpPr>
          <p:cNvPr id="11" name="Zástupný symbol pro text 17">
            <a:extLst>
              <a:ext uri="{FF2B5EF4-FFF2-40B4-BE49-F238E27FC236}">
                <a16:creationId xmlns:a16="http://schemas.microsoft.com/office/drawing/2014/main" id="{C58B20F2-5C9A-4726-8810-2890413A1B1F}"/>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2" name="Zástupný symbol pro text 17">
            <a:extLst>
              <a:ext uri="{FF2B5EF4-FFF2-40B4-BE49-F238E27FC236}">
                <a16:creationId xmlns:a16="http://schemas.microsoft.com/office/drawing/2014/main" id="{94B6B9B5-95D5-4F04-ACD4-73D208B8F9C5}"/>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13" name="Nadpis 1">
            <a:extLst>
              <a:ext uri="{FF2B5EF4-FFF2-40B4-BE49-F238E27FC236}">
                <a16:creationId xmlns:a16="http://schemas.microsoft.com/office/drawing/2014/main" id="{AF552D64-AB1B-4E6B-BA6D-FC92E0C1DCC0}"/>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sp>
        <p:nvSpPr>
          <p:cNvPr id="7" name="TextovéPole 6">
            <a:extLst>
              <a:ext uri="{FF2B5EF4-FFF2-40B4-BE49-F238E27FC236}">
                <a16:creationId xmlns:a16="http://schemas.microsoft.com/office/drawing/2014/main" id="{C9E6D2A6-CA95-CA46-BAC4-B20C0A64742C}"/>
              </a:ext>
            </a:extLst>
          </p:cNvPr>
          <p:cNvSpPr txBox="1"/>
          <p:nvPr userDrawn="1"/>
        </p:nvSpPr>
        <p:spPr>
          <a:xfrm>
            <a:off x="644080" y="3163428"/>
            <a:ext cx="2062073" cy="607071"/>
          </a:xfrm>
          <a:prstGeom prst="rect">
            <a:avLst/>
          </a:prstGeom>
          <a:noFill/>
        </p:spPr>
        <p:txBody>
          <a:bodyPr wrap="square" lIns="108000" tIns="72000" rIns="108000" bIns="72000" rtlCol="0">
            <a:spAutoFit/>
          </a:bodyPr>
          <a:lstStyle/>
          <a:p>
            <a:r>
              <a:rPr lang="en-US" sz="3000" cap="all" baseline="0" noProof="0">
                <a:solidFill>
                  <a:schemeClr val="bg1"/>
                </a:solidFill>
                <a:latin typeface="+mj-lt"/>
              </a:rPr>
              <a:t>confidential</a:t>
            </a:r>
          </a:p>
        </p:txBody>
      </p:sp>
      <p:pic>
        <p:nvPicPr>
          <p:cNvPr id="9" name="Picture 8" descr="A picture containing text, clipart&#10;&#10;Description automatically generated">
            <a:extLst>
              <a:ext uri="{FF2B5EF4-FFF2-40B4-BE49-F238E27FC236}">
                <a16:creationId xmlns:a16="http://schemas.microsoft.com/office/drawing/2014/main" id="{3E735A76-3083-4051-AF72-0E49C8C389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9485" y="5482810"/>
            <a:ext cx="1572771" cy="610015"/>
          </a:xfrm>
          <a:prstGeom prst="rect">
            <a:avLst/>
          </a:prstGeom>
        </p:spPr>
      </p:pic>
    </p:spTree>
    <p:extLst>
      <p:ext uri="{BB962C8B-B14F-4D97-AF65-F5344CB8AC3E}">
        <p14:creationId xmlns:p14="http://schemas.microsoft.com/office/powerpoint/2010/main" val="245707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columns bullet points 2">
    <p:spTree>
      <p:nvGrpSpPr>
        <p:cNvPr id="1" name=""/>
        <p:cNvGrpSpPr/>
        <p:nvPr/>
      </p:nvGrpSpPr>
      <p:grpSpPr>
        <a:xfrm>
          <a:off x="0" y="0"/>
          <a:ext cx="0" cy="0"/>
          <a:chOff x="0" y="0"/>
          <a:chExt cx="0" cy="0"/>
        </a:xfrm>
      </p:grpSpPr>
      <p:sp>
        <p:nvSpPr>
          <p:cNvPr id="8" name="Nadpis 1">
            <a:extLst>
              <a:ext uri="{FF2B5EF4-FFF2-40B4-BE49-F238E27FC236}">
                <a16:creationId xmlns:a16="http://schemas.microsoft.com/office/drawing/2014/main" id="{A7878391-CFEB-44F5-8491-71679BBCC234}"/>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
        <p:nvSpPr>
          <p:cNvPr id="9" name="Zástupný symbol pro obsah 12">
            <a:extLst>
              <a:ext uri="{FF2B5EF4-FFF2-40B4-BE49-F238E27FC236}">
                <a16:creationId xmlns:a16="http://schemas.microsoft.com/office/drawing/2014/main" id="{3B7D4396-9E19-4B60-B281-2FEB4A748AD0}"/>
              </a:ext>
            </a:extLst>
          </p:cNvPr>
          <p:cNvSpPr>
            <a:spLocks noGrp="1"/>
          </p:cNvSpPr>
          <p:nvPr>
            <p:ph sz="quarter" idx="20" hasCustomPrompt="1"/>
          </p:nvPr>
        </p:nvSpPr>
        <p:spPr>
          <a:xfrm>
            <a:off x="515941" y="1752600"/>
            <a:ext cx="5364161" cy="4241800"/>
          </a:xfrm>
          <a:prstGeom prst="rect">
            <a:avLst/>
          </a:prstGeom>
        </p:spPr>
        <p:txBody>
          <a:bodyPr lIns="108000" tIns="540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0" name="Zástupný symbol pro text 17">
            <a:extLst>
              <a:ext uri="{FF2B5EF4-FFF2-40B4-BE49-F238E27FC236}">
                <a16:creationId xmlns:a16="http://schemas.microsoft.com/office/drawing/2014/main" id="{E7818FE6-05AE-48DF-B53C-36B549031984}"/>
              </a:ext>
            </a:extLst>
          </p:cNvPr>
          <p:cNvSpPr>
            <a:spLocks noGrp="1"/>
          </p:cNvSpPr>
          <p:nvPr>
            <p:ph type="body" sz="quarter" idx="18" hasCustomPrompt="1"/>
          </p:nvPr>
        </p:nvSpPr>
        <p:spPr>
          <a:xfrm>
            <a:off x="515939"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chemeClr val="tx1"/>
                </a:solidFill>
                <a:latin typeface="+mj-lt"/>
              </a:defRPr>
            </a:lvl1pPr>
          </a:lstStyle>
          <a:p>
            <a:pPr lvl="0"/>
            <a:r>
              <a:rPr lang="en-US" noProof="0"/>
              <a:t>caption</a:t>
            </a:r>
          </a:p>
        </p:txBody>
      </p:sp>
      <p:sp>
        <p:nvSpPr>
          <p:cNvPr id="11" name="Zástupný symbol pro obsah 12">
            <a:extLst>
              <a:ext uri="{FF2B5EF4-FFF2-40B4-BE49-F238E27FC236}">
                <a16:creationId xmlns:a16="http://schemas.microsoft.com/office/drawing/2014/main" id="{33BF153A-D20D-409F-BFE1-629367BD0D2C}"/>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accent4"/>
              </a:buClr>
              <a:defRPr sz="2000">
                <a:solidFill>
                  <a:schemeClr val="tx2"/>
                </a:solidFill>
              </a:defRPr>
            </a:lvl1pPr>
            <a:lvl2pPr marL="288000" indent="-144000">
              <a:spcBef>
                <a:spcPts val="0"/>
              </a:spcBef>
              <a:spcAft>
                <a:spcPts val="600"/>
              </a:spcAft>
              <a:defRPr sz="2000">
                <a:solidFill>
                  <a:schemeClr val="tx2"/>
                </a:solidFill>
              </a:defRPr>
            </a:lvl2pPr>
            <a:lvl3pPr marL="432000" indent="-144000">
              <a:spcBef>
                <a:spcPts val="0"/>
              </a:spcBef>
              <a:spcAft>
                <a:spcPts val="600"/>
              </a:spcAft>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Tree>
    <p:extLst>
      <p:ext uri="{BB962C8B-B14F-4D97-AF65-F5344CB8AC3E}">
        <p14:creationId xmlns:p14="http://schemas.microsoft.com/office/powerpoint/2010/main" val="252044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olumns bullet points 3">
    <p:spTree>
      <p:nvGrpSpPr>
        <p:cNvPr id="1" name=""/>
        <p:cNvGrpSpPr/>
        <p:nvPr/>
      </p:nvGrpSpPr>
      <p:grpSpPr>
        <a:xfrm>
          <a:off x="0" y="0"/>
          <a:ext cx="0" cy="0"/>
          <a:chOff x="0" y="0"/>
          <a:chExt cx="0" cy="0"/>
        </a:xfrm>
      </p:grpSpPr>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5364161" cy="4241800"/>
          </a:xfrm>
          <a:prstGeom prst="rect">
            <a:avLst/>
          </a:prstGeom>
        </p:spPr>
        <p:txBody>
          <a:bodyPr lIns="108000" tIns="72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6311900" y="1752600"/>
            <a:ext cx="5364161" cy="4241800"/>
          </a:xfrm>
          <a:prstGeom prst="rect">
            <a:avLst/>
          </a:prstGeom>
        </p:spPr>
        <p:txBody>
          <a:bodyPr lIns="108000" tIns="72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6" name="Zástupný symbol pro text 17">
            <a:extLst>
              <a:ext uri="{FF2B5EF4-FFF2-40B4-BE49-F238E27FC236}">
                <a16:creationId xmlns:a16="http://schemas.microsoft.com/office/drawing/2014/main" id="{79F150ED-B97A-4B74-A9BE-77ED2E629BC6}"/>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chemeClr val="tx1"/>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6DA60553-8726-4173-9388-E8763DC63FD0}"/>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390984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columns text + bullet points">
    <p:spTree>
      <p:nvGrpSpPr>
        <p:cNvPr id="1" name=""/>
        <p:cNvGrpSpPr/>
        <p:nvPr/>
      </p:nvGrpSpPr>
      <p:grpSpPr>
        <a:xfrm>
          <a:off x="0" y="0"/>
          <a:ext cx="0" cy="0"/>
          <a:chOff x="0" y="0"/>
          <a:chExt cx="0" cy="0"/>
        </a:xfrm>
      </p:grpSpPr>
      <p:sp>
        <p:nvSpPr>
          <p:cNvPr id="5" name="Zástupný symbol pro obsah 12">
            <a:extLst>
              <a:ext uri="{FF2B5EF4-FFF2-40B4-BE49-F238E27FC236}">
                <a16:creationId xmlns:a16="http://schemas.microsoft.com/office/drawing/2014/main" id="{EB0E6B84-6D54-4EF2-9A7B-938D3F614142}"/>
              </a:ext>
            </a:extLst>
          </p:cNvPr>
          <p:cNvSpPr>
            <a:spLocks noGrp="1"/>
          </p:cNvSpPr>
          <p:nvPr>
            <p:ph sz="quarter" idx="19" hasCustomPrompt="1"/>
          </p:nvPr>
        </p:nvSpPr>
        <p:spPr>
          <a:xfrm>
            <a:off x="4656138" y="1752600"/>
            <a:ext cx="7019923" cy="4241800"/>
          </a:xfrm>
          <a:prstGeom prst="rect">
            <a:avLst/>
          </a:prstGeom>
        </p:spPr>
        <p:txBody>
          <a:bodyPr lIns="108000" tIns="72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(image) here by choosing from icons below ↓</a:t>
            </a:r>
          </a:p>
          <a:p>
            <a:pPr lvl="1"/>
            <a:r>
              <a:rPr lang="en-US" noProof="0"/>
              <a:t>Sublevel text – don‘t use too many sublevels</a:t>
            </a:r>
          </a:p>
          <a:p>
            <a:pPr lvl="2"/>
            <a:r>
              <a:rPr lang="en-US" noProof="0"/>
              <a:t>3</a:t>
            </a:r>
          </a:p>
        </p:txBody>
      </p:sp>
      <p:sp>
        <p:nvSpPr>
          <p:cNvPr id="3" name="Zástupný symbol pro obsah 12">
            <a:extLst>
              <a:ext uri="{FF2B5EF4-FFF2-40B4-BE49-F238E27FC236}">
                <a16:creationId xmlns:a16="http://schemas.microsoft.com/office/drawing/2014/main" id="{F524697B-FC41-49ED-B67D-909FDA47A5FD}"/>
              </a:ext>
            </a:extLst>
          </p:cNvPr>
          <p:cNvSpPr>
            <a:spLocks noGrp="1"/>
          </p:cNvSpPr>
          <p:nvPr>
            <p:ph sz="quarter" idx="20" hasCustomPrompt="1"/>
          </p:nvPr>
        </p:nvSpPr>
        <p:spPr>
          <a:xfrm>
            <a:off x="515937" y="1752600"/>
            <a:ext cx="3708401" cy="4241800"/>
          </a:xfrm>
          <a:prstGeom prst="rect">
            <a:avLst/>
          </a:prstGeom>
        </p:spPr>
        <p:txBody>
          <a:bodyPr lIns="108000" tIns="72000" rIns="108000" bIns="72000"/>
          <a:lstStyle>
            <a:lvl1pPr marL="0" indent="0">
              <a:spcBef>
                <a:spcPts val="0"/>
              </a:spcBef>
              <a:spcAft>
                <a:spcPts val="600"/>
              </a:spcAft>
              <a:buClr>
                <a:schemeClr val="accent1"/>
              </a:buClr>
              <a:buFontTx/>
              <a:buNone/>
              <a:defRPr sz="2000">
                <a:solidFill>
                  <a:schemeClr val="tx2"/>
                </a:solidFill>
              </a:defRPr>
            </a:lvl1pPr>
            <a:lvl2pPr marL="144000" indent="0">
              <a:buFontTx/>
              <a:buNone/>
              <a:defRPr sz="2000">
                <a:solidFill>
                  <a:schemeClr val="tx2">
                    <a:lumMod val="50000"/>
                  </a:schemeClr>
                </a:solidFill>
              </a:defRPr>
            </a:lvl2pPr>
            <a:lvl3pPr marL="288000" indent="0">
              <a:buFontTx/>
              <a:buNone/>
              <a:defRPr sz="2000">
                <a:solidFill>
                  <a:srgbClr val="7F7F7F"/>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a:t>
            </a:r>
          </a:p>
        </p:txBody>
      </p:sp>
      <p:sp>
        <p:nvSpPr>
          <p:cNvPr id="6" name="Zástupný symbol pro text 17">
            <a:extLst>
              <a:ext uri="{FF2B5EF4-FFF2-40B4-BE49-F238E27FC236}">
                <a16:creationId xmlns:a16="http://schemas.microsoft.com/office/drawing/2014/main" id="{294B74C1-4D1A-40AD-B1BF-038AED284F8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CBA6ACBD-9E1F-4F3A-81B6-04E57A08AE29}"/>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371343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61">
          <p15:clr>
            <a:srgbClr val="FBAE40"/>
          </p15:clr>
        </p15:guide>
        <p15:guide id="2" pos="2933">
          <p15:clr>
            <a:srgbClr val="FBAE40"/>
          </p15:clr>
        </p15:guide>
        <p15:guide id="3" orient="horz" pos="1094">
          <p15:clr>
            <a:srgbClr val="FBAE40"/>
          </p15:clr>
        </p15:guide>
        <p15:guide id="4" orient="horz" pos="379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s key number">
    <p:spTree>
      <p:nvGrpSpPr>
        <p:cNvPr id="1" name=""/>
        <p:cNvGrpSpPr/>
        <p:nvPr/>
      </p:nvGrpSpPr>
      <p:grpSpPr>
        <a:xfrm>
          <a:off x="0" y="0"/>
          <a:ext cx="0" cy="0"/>
          <a:chOff x="0" y="0"/>
          <a:chExt cx="0" cy="0"/>
        </a:xfrm>
      </p:grpSpPr>
      <p:sp>
        <p:nvSpPr>
          <p:cNvPr id="10" name="Zástupný symbol pro text 9">
            <a:extLst>
              <a:ext uri="{FF2B5EF4-FFF2-40B4-BE49-F238E27FC236}">
                <a16:creationId xmlns:a16="http://schemas.microsoft.com/office/drawing/2014/main" id="{1F294B6B-4E40-4BB1-B34F-27AD4F97A232}"/>
              </a:ext>
            </a:extLst>
          </p:cNvPr>
          <p:cNvSpPr>
            <a:spLocks noGrp="1"/>
          </p:cNvSpPr>
          <p:nvPr>
            <p:ph type="body" sz="quarter" idx="15" hasCustomPrompt="1"/>
          </p:nvPr>
        </p:nvSpPr>
        <p:spPr>
          <a:xfrm>
            <a:off x="7785100" y="2687211"/>
            <a:ext cx="2324100" cy="2324100"/>
          </a:xfrm>
          <a:prstGeom prst="ellipse">
            <a:avLst/>
          </a:prstGeom>
          <a:solidFill>
            <a:schemeClr val="bg2"/>
          </a:solidFill>
        </p:spPr>
        <p:txBody>
          <a:bodyPr lIns="108000" tIns="72000" rIns="108000" bIns="72000" anchor="ctr"/>
          <a:lstStyle>
            <a:lvl1pPr marL="0" indent="0" algn="ctr">
              <a:buNone/>
              <a:defRPr sz="7300" b="1" cap="all" baseline="0">
                <a:solidFill>
                  <a:schemeClr val="bg1"/>
                </a:solidFill>
                <a:latin typeface="+mj-lt"/>
              </a:defRPr>
            </a:lvl1pPr>
          </a:lstStyle>
          <a:p>
            <a:pPr lvl="0"/>
            <a:r>
              <a:rPr lang="en-US" noProof="0" err="1"/>
              <a:t>xy</a:t>
            </a:r>
            <a:r>
              <a:rPr lang="en-US" noProof="0"/>
              <a:t>%</a:t>
            </a:r>
          </a:p>
        </p:txBody>
      </p:sp>
      <p:sp>
        <p:nvSpPr>
          <p:cNvPr id="8" name="Zástupný symbol pro obsah 7">
            <a:extLst>
              <a:ext uri="{FF2B5EF4-FFF2-40B4-BE49-F238E27FC236}">
                <a16:creationId xmlns:a16="http://schemas.microsoft.com/office/drawing/2014/main" id="{880E426F-7ABC-440C-9D16-BDCC52888EEB}"/>
              </a:ext>
            </a:extLst>
          </p:cNvPr>
          <p:cNvSpPr>
            <a:spLocks noGrp="1"/>
          </p:cNvSpPr>
          <p:nvPr>
            <p:ph sz="quarter" idx="24" hasCustomPrompt="1"/>
          </p:nvPr>
        </p:nvSpPr>
        <p:spPr>
          <a:xfrm>
            <a:off x="515938" y="1736725"/>
            <a:ext cx="6840537" cy="4284663"/>
          </a:xfrm>
          <a:prstGeom prst="rect">
            <a:avLst/>
          </a:prstGeom>
        </p:spPr>
        <p:txBody>
          <a:bodyPr lIns="0" tIns="72000" rIns="108000" bIns="72000" anchor="ctr"/>
          <a:lstStyle>
            <a:lvl1pPr marL="0" indent="0">
              <a:buNone/>
              <a:defRPr sz="5350" b="1" cap="all" baseline="0">
                <a:solidFill>
                  <a:schemeClr val="tx1"/>
                </a:solidFill>
                <a:latin typeface="+mj-lt"/>
              </a:defRPr>
            </a:lvl1pPr>
          </a:lstStyle>
          <a:p>
            <a:pPr lvl="0"/>
            <a:r>
              <a:rPr lang="en-US" noProof="0"/>
              <a:t>Key number</a:t>
            </a:r>
          </a:p>
        </p:txBody>
      </p:sp>
      <p:sp>
        <p:nvSpPr>
          <p:cNvPr id="6" name="Zástupný symbol pro text 17">
            <a:extLst>
              <a:ext uri="{FF2B5EF4-FFF2-40B4-BE49-F238E27FC236}">
                <a16:creationId xmlns:a16="http://schemas.microsoft.com/office/drawing/2014/main" id="{A754854F-B61F-43DF-BE85-0AF26821203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A5ACE245-680E-48B8-85CD-E4F06938EEA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383316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06">
          <p15:clr>
            <a:srgbClr val="FBAE40"/>
          </p15:clr>
        </p15:guide>
        <p15:guide id="2" pos="463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s 3 pictures or other content 1">
    <p:spTree>
      <p:nvGrpSpPr>
        <p:cNvPr id="1" name=""/>
        <p:cNvGrpSpPr/>
        <p:nvPr/>
      </p:nvGrpSpPr>
      <p:grpSpPr>
        <a:xfrm>
          <a:off x="0" y="0"/>
          <a:ext cx="0" cy="0"/>
          <a:chOff x="0" y="0"/>
          <a:chExt cx="0" cy="0"/>
        </a:xfrm>
      </p:grpSpPr>
      <p:sp>
        <p:nvSpPr>
          <p:cNvPr id="10" name="Zástupný symbol pro obsah 2">
            <a:extLst>
              <a:ext uri="{FF2B5EF4-FFF2-40B4-BE49-F238E27FC236}">
                <a16:creationId xmlns:a16="http://schemas.microsoft.com/office/drawing/2014/main" id="{13EC06DF-0C37-4407-8FB7-3289F70740EC}"/>
              </a:ext>
            </a:extLst>
          </p:cNvPr>
          <p:cNvSpPr>
            <a:spLocks noGrp="1"/>
          </p:cNvSpPr>
          <p:nvPr>
            <p:ph sz="quarter" idx="25" hasCustomPrompt="1"/>
          </p:nvPr>
        </p:nvSpPr>
        <p:spPr>
          <a:xfrm>
            <a:off x="5988049" y="1736724"/>
            <a:ext cx="5688012" cy="428466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E9445701-F45F-4947-A095-F6995BB6986A}"/>
              </a:ext>
            </a:extLst>
          </p:cNvPr>
          <p:cNvSpPr>
            <a:spLocks noGrp="1"/>
          </p:cNvSpPr>
          <p:nvPr>
            <p:ph sz="quarter" idx="26" hasCustomPrompt="1"/>
          </p:nvPr>
        </p:nvSpPr>
        <p:spPr>
          <a:xfrm>
            <a:off x="515939" y="4184651"/>
            <a:ext cx="5364162" cy="1836736"/>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 name="Zástupný symbol pro obsah 2">
            <a:extLst>
              <a:ext uri="{FF2B5EF4-FFF2-40B4-BE49-F238E27FC236}">
                <a16:creationId xmlns:a16="http://schemas.microsoft.com/office/drawing/2014/main" id="{5DCEC235-A91A-4B4E-B023-F2B7C6E4F6A8}"/>
              </a:ext>
            </a:extLst>
          </p:cNvPr>
          <p:cNvSpPr>
            <a:spLocks noGrp="1"/>
          </p:cNvSpPr>
          <p:nvPr>
            <p:ph sz="quarter" idx="24" hasCustomPrompt="1"/>
          </p:nvPr>
        </p:nvSpPr>
        <p:spPr>
          <a:xfrm>
            <a:off x="515939" y="1736725"/>
            <a:ext cx="5364162" cy="233997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text 17">
            <a:extLst>
              <a:ext uri="{FF2B5EF4-FFF2-40B4-BE49-F238E27FC236}">
                <a16:creationId xmlns:a16="http://schemas.microsoft.com/office/drawing/2014/main" id="{BDFD9C10-482D-48BE-9907-E50CAF694E0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A42AD51-0F53-4CF9-A391-266A5EE7A84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337000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772">
          <p15:clr>
            <a:srgbClr val="FBAE40"/>
          </p15:clr>
        </p15:guide>
        <p15:guide id="3" pos="3704">
          <p15:clr>
            <a:srgbClr val="FBAE40"/>
          </p15:clr>
        </p15:guide>
        <p15:guide id="4" orient="horz" pos="2568">
          <p15:clr>
            <a:srgbClr val="FBAE40"/>
          </p15:clr>
        </p15:guide>
        <p15:guide id="5" orient="horz" pos="3793">
          <p15:clr>
            <a:srgbClr val="FBAE40"/>
          </p15:clr>
        </p15:guide>
        <p15:guide id="6" orient="horz" pos="109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columns 3 pictures or other content 2">
    <p:spTree>
      <p:nvGrpSpPr>
        <p:cNvPr id="1" name=""/>
        <p:cNvGrpSpPr/>
        <p:nvPr/>
      </p:nvGrpSpPr>
      <p:grpSpPr>
        <a:xfrm>
          <a:off x="0" y="0"/>
          <a:ext cx="0" cy="0"/>
          <a:chOff x="0" y="0"/>
          <a:chExt cx="0" cy="0"/>
        </a:xfrm>
      </p:grpSpPr>
      <p:sp>
        <p:nvSpPr>
          <p:cNvPr id="8" name="Zástupný symbol pro obsah 2">
            <a:extLst>
              <a:ext uri="{FF2B5EF4-FFF2-40B4-BE49-F238E27FC236}">
                <a16:creationId xmlns:a16="http://schemas.microsoft.com/office/drawing/2014/main" id="{32357F7B-107A-431F-B6AB-3BCB2AF72EE0}"/>
              </a:ext>
            </a:extLst>
          </p:cNvPr>
          <p:cNvSpPr>
            <a:spLocks noGrp="1"/>
          </p:cNvSpPr>
          <p:nvPr>
            <p:ph sz="quarter" idx="28" hasCustomPrompt="1"/>
          </p:nvPr>
        </p:nvSpPr>
        <p:spPr>
          <a:xfrm>
            <a:off x="6311900" y="4005263"/>
            <a:ext cx="5364163" cy="2016125"/>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6" name="Zástupný symbol pro obsah 2">
            <a:extLst>
              <a:ext uri="{FF2B5EF4-FFF2-40B4-BE49-F238E27FC236}">
                <a16:creationId xmlns:a16="http://schemas.microsoft.com/office/drawing/2014/main" id="{D1BD52C6-4569-4206-B9E0-34DA910F7FF2}"/>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5" name="Zástupný symbol pro obsah 2">
            <a:extLst>
              <a:ext uri="{FF2B5EF4-FFF2-40B4-BE49-F238E27FC236}">
                <a16:creationId xmlns:a16="http://schemas.microsoft.com/office/drawing/2014/main" id="{19CC69C3-5231-41C3-917E-B889216F9424}"/>
              </a:ext>
            </a:extLst>
          </p:cNvPr>
          <p:cNvSpPr>
            <a:spLocks noGrp="1"/>
          </p:cNvSpPr>
          <p:nvPr>
            <p:ph sz="quarter" idx="26" hasCustomPrompt="1"/>
          </p:nvPr>
        </p:nvSpPr>
        <p:spPr>
          <a:xfrm>
            <a:off x="515937" y="512764"/>
            <a:ext cx="5688012" cy="5508624"/>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305735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guide id="5" orient="horz" pos="379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s 3 pictures or other content 3">
    <p:spTree>
      <p:nvGrpSpPr>
        <p:cNvPr id="1" name=""/>
        <p:cNvGrpSpPr/>
        <p:nvPr/>
      </p:nvGrpSpPr>
      <p:grpSpPr>
        <a:xfrm>
          <a:off x="0" y="0"/>
          <a:ext cx="0" cy="0"/>
          <a:chOff x="0" y="0"/>
          <a:chExt cx="0" cy="0"/>
        </a:xfrm>
      </p:grpSpPr>
      <p:sp>
        <p:nvSpPr>
          <p:cNvPr id="2" name="cover">
            <a:extLst>
              <a:ext uri="{FF2B5EF4-FFF2-40B4-BE49-F238E27FC236}">
                <a16:creationId xmlns:a16="http://schemas.microsoft.com/office/drawing/2014/main" id="{57C34CB1-8B5D-4769-831C-93089D9B3E68}"/>
              </a:ext>
            </a:extLst>
          </p:cNvPr>
          <p:cNvSpPr/>
          <p:nvPr/>
        </p:nvSpPr>
        <p:spPr>
          <a:xfrm>
            <a:off x="0" y="6261904"/>
            <a:ext cx="12192000" cy="59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Zástupný symbol pro obsah 2">
            <a:extLst>
              <a:ext uri="{FF2B5EF4-FFF2-40B4-BE49-F238E27FC236}">
                <a16:creationId xmlns:a16="http://schemas.microsoft.com/office/drawing/2014/main" id="{9C5CB397-FA6C-4BF8-AE8F-3946A55FED6C}"/>
              </a:ext>
            </a:extLst>
          </p:cNvPr>
          <p:cNvSpPr>
            <a:spLocks noGrp="1"/>
          </p:cNvSpPr>
          <p:nvPr>
            <p:ph sz="quarter" idx="28" hasCustomPrompt="1"/>
          </p:nvPr>
        </p:nvSpPr>
        <p:spPr>
          <a:xfrm>
            <a:off x="6311900" y="4005263"/>
            <a:ext cx="5364163" cy="23399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8" name="Zástupný symbol pro obsah 2">
            <a:extLst>
              <a:ext uri="{FF2B5EF4-FFF2-40B4-BE49-F238E27FC236}">
                <a16:creationId xmlns:a16="http://schemas.microsoft.com/office/drawing/2014/main" id="{7AF884C9-CD7B-4F7F-8746-B5695D0CE033}"/>
              </a:ext>
            </a:extLst>
          </p:cNvPr>
          <p:cNvSpPr>
            <a:spLocks noGrp="1"/>
          </p:cNvSpPr>
          <p:nvPr>
            <p:ph sz="quarter" idx="27" hasCustomPrompt="1"/>
          </p:nvPr>
        </p:nvSpPr>
        <p:spPr>
          <a:xfrm>
            <a:off x="6311900" y="512764"/>
            <a:ext cx="5364163" cy="3384550"/>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1" name="Zástupný symbol pro obsah 2">
            <a:extLst>
              <a:ext uri="{FF2B5EF4-FFF2-40B4-BE49-F238E27FC236}">
                <a16:creationId xmlns:a16="http://schemas.microsoft.com/office/drawing/2014/main" id="{3FD46A54-E2E0-4FBE-BBD7-3F923B6C8674}"/>
              </a:ext>
            </a:extLst>
          </p:cNvPr>
          <p:cNvSpPr>
            <a:spLocks noGrp="1"/>
          </p:cNvSpPr>
          <p:nvPr>
            <p:ph sz="quarter" idx="26" hasCustomPrompt="1"/>
          </p:nvPr>
        </p:nvSpPr>
        <p:spPr>
          <a:xfrm>
            <a:off x="515937" y="512763"/>
            <a:ext cx="5688012" cy="5832473"/>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Tree>
    <p:extLst>
      <p:ext uri="{BB962C8B-B14F-4D97-AF65-F5344CB8AC3E}">
        <p14:creationId xmlns:p14="http://schemas.microsoft.com/office/powerpoint/2010/main" val="177107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23">
          <p15:clr>
            <a:srgbClr val="FBAE40"/>
          </p15:clr>
        </p15:guide>
        <p15:guide id="2" pos="3908">
          <p15:clr>
            <a:srgbClr val="FBAE40"/>
          </p15:clr>
        </p15:guide>
        <p15:guide id="3" pos="3976">
          <p15:clr>
            <a:srgbClr val="FBAE40"/>
          </p15:clr>
        </p15:guide>
        <p15:guide id="4" orient="horz" pos="245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columns bullet points">
    <p:spTree>
      <p:nvGrpSpPr>
        <p:cNvPr id="1" name=""/>
        <p:cNvGrpSpPr/>
        <p:nvPr/>
      </p:nvGrpSpPr>
      <p:grpSpPr>
        <a:xfrm>
          <a:off x="0" y="0"/>
          <a:ext cx="0" cy="0"/>
          <a:chOff x="0" y="0"/>
          <a:chExt cx="0" cy="0"/>
        </a:xfrm>
      </p:grpSpPr>
      <p:sp>
        <p:nvSpPr>
          <p:cNvPr id="7" name="Zástupný symbol pro obsah 12">
            <a:extLst>
              <a:ext uri="{FF2B5EF4-FFF2-40B4-BE49-F238E27FC236}">
                <a16:creationId xmlns:a16="http://schemas.microsoft.com/office/drawing/2014/main" id="{BF85DDA7-BC06-499F-A076-CBCCDDC5BB63}"/>
              </a:ext>
            </a:extLst>
          </p:cNvPr>
          <p:cNvSpPr>
            <a:spLocks noGrp="1"/>
          </p:cNvSpPr>
          <p:nvPr>
            <p:ph sz="quarter" idx="21" hasCustomPrompt="1"/>
          </p:nvPr>
        </p:nvSpPr>
        <p:spPr>
          <a:xfrm>
            <a:off x="515939" y="2692400"/>
            <a:ext cx="3649662" cy="2550932"/>
          </a:xfrm>
          <a:prstGeom prst="rect">
            <a:avLst/>
          </a:prstGeom>
        </p:spPr>
        <p:txBody>
          <a:bodyPr lIns="108000" tIns="72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9" name="Zástupný symbol pro obsah 12">
            <a:extLst>
              <a:ext uri="{FF2B5EF4-FFF2-40B4-BE49-F238E27FC236}">
                <a16:creationId xmlns:a16="http://schemas.microsoft.com/office/drawing/2014/main" id="{7F0D1FBC-F1BC-4F04-8695-6730040BEA77}"/>
              </a:ext>
            </a:extLst>
          </p:cNvPr>
          <p:cNvSpPr>
            <a:spLocks noGrp="1"/>
          </p:cNvSpPr>
          <p:nvPr>
            <p:ph sz="quarter" idx="23" hasCustomPrompt="1"/>
          </p:nvPr>
        </p:nvSpPr>
        <p:spPr>
          <a:xfrm>
            <a:off x="4271168" y="2692400"/>
            <a:ext cx="3649662" cy="2550932"/>
          </a:xfrm>
          <a:prstGeom prst="rect">
            <a:avLst/>
          </a:prstGeom>
        </p:spPr>
        <p:txBody>
          <a:bodyPr lIns="108000" tIns="72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0" name="Zástupný symbol pro obsah 12">
            <a:extLst>
              <a:ext uri="{FF2B5EF4-FFF2-40B4-BE49-F238E27FC236}">
                <a16:creationId xmlns:a16="http://schemas.microsoft.com/office/drawing/2014/main" id="{2E10A67E-CB9E-4763-B999-4604977A2FDD}"/>
              </a:ext>
            </a:extLst>
          </p:cNvPr>
          <p:cNvSpPr>
            <a:spLocks noGrp="1"/>
          </p:cNvSpPr>
          <p:nvPr>
            <p:ph sz="quarter" idx="24" hasCustomPrompt="1"/>
          </p:nvPr>
        </p:nvSpPr>
        <p:spPr>
          <a:xfrm>
            <a:off x="8026401" y="2692400"/>
            <a:ext cx="3649662" cy="2550932"/>
          </a:xfrm>
          <a:prstGeom prst="rect">
            <a:avLst/>
          </a:prstGeom>
        </p:spPr>
        <p:txBody>
          <a:bodyPr lIns="108000" tIns="72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12" name="Zástupný symbol pro text 17">
            <a:extLst>
              <a:ext uri="{FF2B5EF4-FFF2-40B4-BE49-F238E27FC236}">
                <a16:creationId xmlns:a16="http://schemas.microsoft.com/office/drawing/2014/main" id="{527F0A86-B795-44CA-B251-8097D819FAB9}"/>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42C9D890-CE1F-4FF8-91AB-8F8195108A08}"/>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dirty="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11309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38">
          <p15:clr>
            <a:srgbClr val="FBAE40"/>
          </p15:clr>
        </p15:guide>
        <p15:guide id="2" orient="horz" pos="1684">
          <p15:clr>
            <a:srgbClr val="FBAE40"/>
          </p15:clr>
        </p15:guide>
        <p15:guide id="3" orient="horz" pos="3317">
          <p15:clr>
            <a:srgbClr val="FBAE40"/>
          </p15:clr>
        </p15:guide>
        <p15:guide id="4" pos="2683">
          <p15:clr>
            <a:srgbClr val="FBAE40"/>
          </p15:clr>
        </p15:guide>
        <p15:guide id="5" pos="4997">
          <p15:clr>
            <a:srgbClr val="FBAE40"/>
          </p15:clr>
        </p15:guide>
        <p15:guide id="6" pos="504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lumns visual content 1">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8D861661-91CD-49D4-8AD0-6C9688429114}"/>
              </a:ext>
            </a:extLst>
          </p:cNvPr>
          <p:cNvSpPr>
            <a:spLocks noGrp="1"/>
          </p:cNvSpPr>
          <p:nvPr>
            <p:ph type="body" sz="quarter" idx="27" hasCustomPrompt="1"/>
          </p:nvPr>
        </p:nvSpPr>
        <p:spPr>
          <a:xfrm>
            <a:off x="8026401"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bg2"/>
                </a:solidFill>
                <a:latin typeface="+mj-lt"/>
              </a:defRPr>
            </a:lvl1pPr>
          </a:lstStyle>
          <a:p>
            <a:pPr lvl="0"/>
            <a:r>
              <a:rPr lang="en-US" noProof="0"/>
              <a:t>caption</a:t>
            </a:r>
          </a:p>
        </p:txBody>
      </p:sp>
      <p:sp>
        <p:nvSpPr>
          <p:cNvPr id="16" name="Zástupný symbol pro obsah 2">
            <a:extLst>
              <a:ext uri="{FF2B5EF4-FFF2-40B4-BE49-F238E27FC236}">
                <a16:creationId xmlns:a16="http://schemas.microsoft.com/office/drawing/2014/main" id="{1319BC9F-BB7D-427E-A7D9-B4E01DF8B407}"/>
              </a:ext>
            </a:extLst>
          </p:cNvPr>
          <p:cNvSpPr>
            <a:spLocks noGrp="1"/>
          </p:cNvSpPr>
          <p:nvPr>
            <p:ph sz="quarter" idx="30" hasCustomPrompt="1"/>
          </p:nvPr>
        </p:nvSpPr>
        <p:spPr>
          <a:xfrm>
            <a:off x="8026403"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4" name="Zástupný symbol pro text 17">
            <a:extLst>
              <a:ext uri="{FF2B5EF4-FFF2-40B4-BE49-F238E27FC236}">
                <a16:creationId xmlns:a16="http://schemas.microsoft.com/office/drawing/2014/main" id="{D5F54D9F-73C9-4A27-BEFB-F3CBC7CFDDDE}"/>
              </a:ext>
            </a:extLst>
          </p:cNvPr>
          <p:cNvSpPr>
            <a:spLocks noGrp="1"/>
          </p:cNvSpPr>
          <p:nvPr>
            <p:ph type="body" sz="quarter" idx="26" hasCustomPrompt="1"/>
          </p:nvPr>
        </p:nvSpPr>
        <p:spPr>
          <a:xfrm>
            <a:off x="427116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bg2"/>
                </a:solidFill>
                <a:latin typeface="+mj-lt"/>
              </a:defRPr>
            </a:lvl1pPr>
          </a:lstStyle>
          <a:p>
            <a:pPr lvl="0"/>
            <a:r>
              <a:rPr lang="en-US" noProof="0"/>
              <a:t>caption</a:t>
            </a:r>
          </a:p>
        </p:txBody>
      </p:sp>
      <p:sp>
        <p:nvSpPr>
          <p:cNvPr id="11" name="Zástupný symbol pro obsah 2">
            <a:extLst>
              <a:ext uri="{FF2B5EF4-FFF2-40B4-BE49-F238E27FC236}">
                <a16:creationId xmlns:a16="http://schemas.microsoft.com/office/drawing/2014/main" id="{E1958B0F-9BA9-4589-BB80-95A7971DB0AA}"/>
              </a:ext>
            </a:extLst>
          </p:cNvPr>
          <p:cNvSpPr>
            <a:spLocks noGrp="1"/>
          </p:cNvSpPr>
          <p:nvPr>
            <p:ph sz="quarter" idx="29" hasCustomPrompt="1"/>
          </p:nvPr>
        </p:nvSpPr>
        <p:spPr>
          <a:xfrm>
            <a:off x="4271170"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515938" y="5250787"/>
            <a:ext cx="3649662" cy="450105"/>
          </a:xfrm>
          <a:prstGeom prst="rect">
            <a:avLst/>
          </a:prstGeom>
        </p:spPr>
        <p:txBody>
          <a:bodyPr wrap="square" lIns="108000" tIns="72000" rIns="108000" bIns="72000">
            <a:spAutoFit/>
          </a:bodyPr>
          <a:lstStyle>
            <a:lvl1pPr marL="0" indent="0" algn="ctr">
              <a:spcBef>
                <a:spcPts val="0"/>
              </a:spcBef>
              <a:buNone/>
              <a:defRPr sz="2200" b="0" cap="all" baseline="0">
                <a:solidFill>
                  <a:schemeClr val="bg2"/>
                </a:solidFill>
                <a:latin typeface="+mj-lt"/>
              </a:defRPr>
            </a:lvl1pPr>
          </a:lstStyle>
          <a:p>
            <a:pPr lvl="0"/>
            <a:r>
              <a:rPr lang="en-US" noProof="0"/>
              <a:t>caption</a:t>
            </a:r>
          </a:p>
        </p:txBody>
      </p:sp>
      <p:sp>
        <p:nvSpPr>
          <p:cNvPr id="10" name="Zástupný symbol pro obsah 2">
            <a:extLst>
              <a:ext uri="{FF2B5EF4-FFF2-40B4-BE49-F238E27FC236}">
                <a16:creationId xmlns:a16="http://schemas.microsoft.com/office/drawing/2014/main" id="{16A2F10F-DAB5-4612-B149-93E1A4216FA1}"/>
              </a:ext>
            </a:extLst>
          </p:cNvPr>
          <p:cNvSpPr>
            <a:spLocks noGrp="1"/>
          </p:cNvSpPr>
          <p:nvPr>
            <p:ph sz="quarter" idx="28" hasCustomPrompt="1"/>
          </p:nvPr>
        </p:nvSpPr>
        <p:spPr>
          <a:xfrm>
            <a:off x="515937" y="2095018"/>
            <a:ext cx="3649660" cy="304414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A73516F8-F888-4A5E-BA52-D5674B2ED040}"/>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3" name="Nadpis 1">
            <a:extLst>
              <a:ext uri="{FF2B5EF4-FFF2-40B4-BE49-F238E27FC236}">
                <a16:creationId xmlns:a16="http://schemas.microsoft.com/office/drawing/2014/main" id="{7EA78866-B3AD-4146-A4D1-44429205DFE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358746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1">
          <p15:clr>
            <a:srgbClr val="FBAE40"/>
          </p15:clr>
        </p15:guide>
        <p15:guide id="2" orient="horz" pos="3249">
          <p15:clr>
            <a:srgbClr val="FBAE40"/>
          </p15:clr>
        </p15:guide>
        <p15:guide id="3" orient="horz" pos="3317">
          <p15:clr>
            <a:srgbClr val="FBAE40"/>
          </p15:clr>
        </p15:guide>
        <p15:guide id="4" pos="2638">
          <p15:clr>
            <a:srgbClr val="FBAE40"/>
          </p15:clr>
        </p15:guide>
        <p15:guide id="5" pos="2683">
          <p15:clr>
            <a:srgbClr val="FBAE40"/>
          </p15:clr>
        </p15:guide>
        <p15:guide id="6" pos="4997">
          <p15:clr>
            <a:srgbClr val="FBAE40"/>
          </p15:clr>
        </p15:guide>
        <p15:guide id="7" pos="5042">
          <p15:clr>
            <a:srgbClr val="FBAE40"/>
          </p15:clr>
        </p15:guide>
        <p15:guide id="8" orient="horz" pos="358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columns visual content 2">
    <p:spTree>
      <p:nvGrpSpPr>
        <p:cNvPr id="1" name=""/>
        <p:cNvGrpSpPr/>
        <p:nvPr/>
      </p:nvGrpSpPr>
      <p:grpSpPr>
        <a:xfrm>
          <a:off x="0" y="0"/>
          <a:ext cx="0" cy="0"/>
          <a:chOff x="0" y="0"/>
          <a:chExt cx="0" cy="0"/>
        </a:xfrm>
      </p:grpSpPr>
      <p:sp>
        <p:nvSpPr>
          <p:cNvPr id="15" name="Zástupný symbol pro text 17">
            <a:extLst>
              <a:ext uri="{FF2B5EF4-FFF2-40B4-BE49-F238E27FC236}">
                <a16:creationId xmlns:a16="http://schemas.microsoft.com/office/drawing/2014/main" id="{796276C2-D6FF-42BF-90AD-52C6DFB66E92}"/>
              </a:ext>
            </a:extLst>
          </p:cNvPr>
          <p:cNvSpPr>
            <a:spLocks noGrp="1"/>
          </p:cNvSpPr>
          <p:nvPr>
            <p:ph type="body" sz="quarter" idx="27" hasCustomPrompt="1"/>
          </p:nvPr>
        </p:nvSpPr>
        <p:spPr>
          <a:xfrm>
            <a:off x="7912103"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chemeClr val="tx2"/>
                </a:solidFill>
                <a:latin typeface="+mn-lt"/>
              </a:defRPr>
            </a:lvl1pPr>
          </a:lstStyle>
          <a:p>
            <a:pPr lvl="0"/>
            <a:r>
              <a:rPr lang="en-US" noProof="0"/>
              <a:t>Write your content description here</a:t>
            </a:r>
          </a:p>
        </p:txBody>
      </p:sp>
      <p:sp>
        <p:nvSpPr>
          <p:cNvPr id="16" name="Zástupný symbol pro obsah 2">
            <a:extLst>
              <a:ext uri="{FF2B5EF4-FFF2-40B4-BE49-F238E27FC236}">
                <a16:creationId xmlns:a16="http://schemas.microsoft.com/office/drawing/2014/main" id="{AD53FB7C-A48F-42DE-81D1-B4ED410A60D2}"/>
              </a:ext>
            </a:extLst>
          </p:cNvPr>
          <p:cNvSpPr>
            <a:spLocks noGrp="1"/>
          </p:cNvSpPr>
          <p:nvPr>
            <p:ph sz="quarter" idx="30" hasCustomPrompt="1"/>
          </p:nvPr>
        </p:nvSpPr>
        <p:spPr>
          <a:xfrm>
            <a:off x="8022038"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2" name="Zástupný symbol pro text 17">
            <a:extLst>
              <a:ext uri="{FF2B5EF4-FFF2-40B4-BE49-F238E27FC236}">
                <a16:creationId xmlns:a16="http://schemas.microsoft.com/office/drawing/2014/main" id="{CD2E8977-0F95-4041-B8E5-439B709A84A7}"/>
              </a:ext>
            </a:extLst>
          </p:cNvPr>
          <p:cNvSpPr>
            <a:spLocks noGrp="1"/>
          </p:cNvSpPr>
          <p:nvPr>
            <p:ph type="body" sz="quarter" idx="26" hasCustomPrompt="1"/>
          </p:nvPr>
        </p:nvSpPr>
        <p:spPr>
          <a:xfrm>
            <a:off x="4156870"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chemeClr val="tx2"/>
                </a:solidFill>
                <a:latin typeface="+mn-lt"/>
              </a:defRPr>
            </a:lvl1pPr>
          </a:lstStyle>
          <a:p>
            <a:pPr lvl="0"/>
            <a:r>
              <a:rPr lang="en-US" noProof="0"/>
              <a:t>Write your content description here</a:t>
            </a:r>
          </a:p>
        </p:txBody>
      </p:sp>
      <p:sp>
        <p:nvSpPr>
          <p:cNvPr id="14" name="Zástupný symbol pro obsah 2">
            <a:extLst>
              <a:ext uri="{FF2B5EF4-FFF2-40B4-BE49-F238E27FC236}">
                <a16:creationId xmlns:a16="http://schemas.microsoft.com/office/drawing/2014/main" id="{5A50288A-50F5-47F8-8F53-09A002E14860}"/>
              </a:ext>
            </a:extLst>
          </p:cNvPr>
          <p:cNvSpPr>
            <a:spLocks noGrp="1"/>
          </p:cNvSpPr>
          <p:nvPr>
            <p:ph sz="quarter" idx="29" hasCustomPrompt="1"/>
          </p:nvPr>
        </p:nvSpPr>
        <p:spPr>
          <a:xfrm>
            <a:off x="4266803"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9" name="Zástupný symbol pro text 17">
            <a:extLst>
              <a:ext uri="{FF2B5EF4-FFF2-40B4-BE49-F238E27FC236}">
                <a16:creationId xmlns:a16="http://schemas.microsoft.com/office/drawing/2014/main" id="{56FFA4EB-1062-4E85-94D5-454FF27C0E1E}"/>
              </a:ext>
            </a:extLst>
          </p:cNvPr>
          <p:cNvSpPr>
            <a:spLocks noGrp="1"/>
          </p:cNvSpPr>
          <p:nvPr>
            <p:ph type="body" sz="quarter" idx="14" hasCustomPrompt="1"/>
          </p:nvPr>
        </p:nvSpPr>
        <p:spPr>
          <a:xfrm>
            <a:off x="401637" y="4545013"/>
            <a:ext cx="3869531" cy="699404"/>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chemeClr val="tx2"/>
                </a:solidFill>
                <a:latin typeface="+mn-lt"/>
              </a:defRPr>
            </a:lvl1pPr>
          </a:lstStyle>
          <a:p>
            <a:pPr lvl="0"/>
            <a:r>
              <a:rPr lang="en-US" noProof="0"/>
              <a:t>Write your content description here</a:t>
            </a:r>
          </a:p>
        </p:txBody>
      </p:sp>
      <p:sp>
        <p:nvSpPr>
          <p:cNvPr id="13" name="Zástupný symbol pro obsah 2">
            <a:extLst>
              <a:ext uri="{FF2B5EF4-FFF2-40B4-BE49-F238E27FC236}">
                <a16:creationId xmlns:a16="http://schemas.microsoft.com/office/drawing/2014/main" id="{B562FCE0-9C1D-4C57-887B-54E5A62632A6}"/>
              </a:ext>
            </a:extLst>
          </p:cNvPr>
          <p:cNvSpPr>
            <a:spLocks noGrp="1"/>
          </p:cNvSpPr>
          <p:nvPr>
            <p:ph sz="quarter" idx="28" hasCustomPrompt="1"/>
          </p:nvPr>
        </p:nvSpPr>
        <p:spPr>
          <a:xfrm>
            <a:off x="515937" y="2095018"/>
            <a:ext cx="3649660" cy="2199191"/>
          </a:xfrm>
          <a:prstGeom prst="rect">
            <a:avLst/>
          </a:prstGeom>
        </p:spPr>
        <p:txBody>
          <a:bodyPr lIns="108000" tIns="72000" rIns="108000" bIns="72000"/>
          <a:lstStyle>
            <a:lvl1pPr marL="0" indent="0">
              <a:buNone/>
              <a:defRPr sz="2000">
                <a:solidFill>
                  <a:srgbClr val="000000"/>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7E91B46-344C-4C13-9D63-D1046BDA599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11" name="Nadpis 1">
            <a:extLst>
              <a:ext uri="{FF2B5EF4-FFF2-40B4-BE49-F238E27FC236}">
                <a16:creationId xmlns:a16="http://schemas.microsoft.com/office/drawing/2014/main" id="{E69F09DA-763C-49E1-B134-FBC8EF5DA6A7}"/>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30175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1">
          <p15:clr>
            <a:srgbClr val="FBAE40"/>
          </p15:clr>
        </p15:guide>
        <p15:guide id="2" orient="horz" pos="2704">
          <p15:clr>
            <a:srgbClr val="FBAE40"/>
          </p15:clr>
        </p15:guide>
        <p15:guide id="3" orient="horz" pos="2863">
          <p15:clr>
            <a:srgbClr val="FBAE40"/>
          </p15:clr>
        </p15:guide>
        <p15:guide id="4" orient="horz" pos="3294">
          <p15:clr>
            <a:srgbClr val="FBAE40"/>
          </p15:clr>
        </p15:guide>
        <p15:guide id="5" pos="2638">
          <p15:clr>
            <a:srgbClr val="FBAE40"/>
          </p15:clr>
        </p15:guide>
        <p15:guide id="6" pos="2683">
          <p15:clr>
            <a:srgbClr val="FBAE40"/>
          </p15:clr>
        </p15:guide>
        <p15:guide id="7" pos="4997">
          <p15:clr>
            <a:srgbClr val="FBAE40"/>
          </p15:clr>
        </p15:guide>
        <p15:guide id="8" pos="50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rt - public">
    <p:spTree>
      <p:nvGrpSpPr>
        <p:cNvPr id="1" name=""/>
        <p:cNvGrpSpPr/>
        <p:nvPr/>
      </p:nvGrpSpPr>
      <p:grpSpPr>
        <a:xfrm>
          <a:off x="0" y="0"/>
          <a:ext cx="0" cy="0"/>
          <a:chOff x="0" y="0"/>
          <a:chExt cx="0" cy="0"/>
        </a:xfrm>
      </p:grpSpPr>
      <p:sp>
        <p:nvSpPr>
          <p:cNvPr id="8" name="Zástupný symbol pro text 17">
            <a:extLst>
              <a:ext uri="{FF2B5EF4-FFF2-40B4-BE49-F238E27FC236}">
                <a16:creationId xmlns:a16="http://schemas.microsoft.com/office/drawing/2014/main" id="{C2CAC7A8-7794-43BA-AA31-A0DD46EA0775}"/>
              </a:ext>
            </a:extLst>
          </p:cNvPr>
          <p:cNvSpPr>
            <a:spLocks noGrp="1"/>
          </p:cNvSpPr>
          <p:nvPr>
            <p:ph type="body" sz="quarter" idx="12" hasCustomPrompt="1"/>
          </p:nvPr>
        </p:nvSpPr>
        <p:spPr>
          <a:xfrm>
            <a:off x="644080" y="5687732"/>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City, Month, 2022</a:t>
            </a:r>
          </a:p>
        </p:txBody>
      </p:sp>
      <p:sp>
        <p:nvSpPr>
          <p:cNvPr id="10" name="Zástupný symbol pro text 17">
            <a:extLst>
              <a:ext uri="{FF2B5EF4-FFF2-40B4-BE49-F238E27FC236}">
                <a16:creationId xmlns:a16="http://schemas.microsoft.com/office/drawing/2014/main" id="{0EBBC18C-E36F-49EB-8FCC-FE26162918B3}"/>
              </a:ext>
            </a:extLst>
          </p:cNvPr>
          <p:cNvSpPr>
            <a:spLocks noGrp="1"/>
          </p:cNvSpPr>
          <p:nvPr>
            <p:ph type="body" sz="quarter" idx="11" hasCustomPrompt="1"/>
          </p:nvPr>
        </p:nvSpPr>
        <p:spPr>
          <a:xfrm>
            <a:off x="644080" y="5263507"/>
            <a:ext cx="5451920" cy="560905"/>
          </a:xfrm>
          <a:prstGeom prst="rect">
            <a:avLst/>
          </a:prstGeom>
        </p:spPr>
        <p:txBody>
          <a:bodyPr wrap="square" lIns="108000" tIns="72000" rIns="108000" bIns="72000">
            <a:spAutoFit/>
          </a:bodyPr>
          <a:lstStyle>
            <a:lvl1pPr marL="0" indent="0">
              <a:spcBef>
                <a:spcPts val="0"/>
              </a:spcBef>
              <a:buNone/>
              <a:defRPr sz="3000" cap="none" baseline="0">
                <a:solidFill>
                  <a:schemeClr val="bg1"/>
                </a:solidFill>
                <a:latin typeface="+mj-lt"/>
              </a:defRPr>
            </a:lvl1pPr>
          </a:lstStyle>
          <a:p>
            <a:pPr lvl="0"/>
            <a:r>
              <a:rPr lang="en-US" noProof="0"/>
              <a:t>Presenter Name</a:t>
            </a:r>
          </a:p>
        </p:txBody>
      </p:sp>
      <p:sp>
        <p:nvSpPr>
          <p:cNvPr id="11" name="Zástupný symbol pro text 17">
            <a:extLst>
              <a:ext uri="{FF2B5EF4-FFF2-40B4-BE49-F238E27FC236}">
                <a16:creationId xmlns:a16="http://schemas.microsoft.com/office/drawing/2014/main" id="{C5A5CAB2-B3DE-4545-9E8E-FC31017A61F5}"/>
              </a:ext>
            </a:extLst>
          </p:cNvPr>
          <p:cNvSpPr>
            <a:spLocks noGrp="1"/>
          </p:cNvSpPr>
          <p:nvPr>
            <p:ph type="body" sz="quarter" idx="10"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noProof="0"/>
              <a:t>PRESENTATION SUBTITLE</a:t>
            </a:r>
          </a:p>
        </p:txBody>
      </p:sp>
      <p:sp>
        <p:nvSpPr>
          <p:cNvPr id="12" name="Nadpis 1">
            <a:extLst>
              <a:ext uri="{FF2B5EF4-FFF2-40B4-BE49-F238E27FC236}">
                <a16:creationId xmlns:a16="http://schemas.microsoft.com/office/drawing/2014/main" id="{F241BDCC-8496-4E5F-87FC-AB50107CFE8B}"/>
              </a:ext>
            </a:extLst>
          </p:cNvPr>
          <p:cNvSpPr>
            <a:spLocks noGrp="1"/>
          </p:cNvSpPr>
          <p:nvPr>
            <p:ph type="title" hasCustomPrompt="1"/>
          </p:nvPr>
        </p:nvSpPr>
        <p:spPr>
          <a:xfrm>
            <a:off x="620020" y="1304925"/>
            <a:ext cx="10958836" cy="1156452"/>
          </a:xfrm>
          <a:prstGeom prst="rect">
            <a:avLst/>
          </a:prstGeom>
        </p:spPr>
        <p:txBody>
          <a:bodyPr wrap="square" lIns="108000" tIns="72000" rIns="108000" bIns="72000">
            <a:spAutoFit/>
          </a:bodyPr>
          <a:lstStyle>
            <a:lvl1pPr>
              <a:defRPr sz="7300" b="1" cap="all" baseline="0">
                <a:solidFill>
                  <a:schemeClr val="bg1"/>
                </a:solidFill>
              </a:defRPr>
            </a:lvl1pPr>
          </a:lstStyle>
          <a:p>
            <a:r>
              <a:rPr lang="en-US" noProof="0"/>
              <a:t>PRESENTATION TITLE</a:t>
            </a:r>
          </a:p>
        </p:txBody>
      </p:sp>
      <p:pic>
        <p:nvPicPr>
          <p:cNvPr id="6" name="Picture 5" descr="A picture containing text, clipart&#10;&#10;Description automatically generated">
            <a:extLst>
              <a:ext uri="{FF2B5EF4-FFF2-40B4-BE49-F238E27FC236}">
                <a16:creationId xmlns:a16="http://schemas.microsoft.com/office/drawing/2014/main" id="{CA89C180-3455-48FC-AC9C-FD0BB6C89C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9485" y="5482810"/>
            <a:ext cx="1572771" cy="610015"/>
          </a:xfrm>
          <a:prstGeom prst="rect">
            <a:avLst/>
          </a:prstGeom>
        </p:spPr>
      </p:pic>
    </p:spTree>
    <p:extLst>
      <p:ext uri="{BB962C8B-B14F-4D97-AF65-F5344CB8AC3E}">
        <p14:creationId xmlns:p14="http://schemas.microsoft.com/office/powerpoint/2010/main" val="320788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columns bullet points">
    <p:spTree>
      <p:nvGrpSpPr>
        <p:cNvPr id="1" name=""/>
        <p:cNvGrpSpPr/>
        <p:nvPr/>
      </p:nvGrpSpPr>
      <p:grpSpPr>
        <a:xfrm>
          <a:off x="0" y="0"/>
          <a:ext cx="0" cy="0"/>
          <a:chOff x="0" y="0"/>
          <a:chExt cx="0" cy="0"/>
        </a:xfrm>
      </p:grpSpPr>
      <p:sp>
        <p:nvSpPr>
          <p:cNvPr id="27" name="Zástupný symbol pro obsah 12">
            <a:extLst>
              <a:ext uri="{FF2B5EF4-FFF2-40B4-BE49-F238E27FC236}">
                <a16:creationId xmlns:a16="http://schemas.microsoft.com/office/drawing/2014/main" id="{DD85932F-CB46-4C5A-B086-903242129F28}"/>
              </a:ext>
            </a:extLst>
          </p:cNvPr>
          <p:cNvSpPr>
            <a:spLocks noGrp="1"/>
          </p:cNvSpPr>
          <p:nvPr>
            <p:ph sz="quarter" idx="33" hasCustomPrompt="1"/>
          </p:nvPr>
        </p:nvSpPr>
        <p:spPr>
          <a:xfrm>
            <a:off x="9119920" y="2692400"/>
            <a:ext cx="2556141" cy="2550932"/>
          </a:xfrm>
          <a:prstGeom prst="rect">
            <a:avLst/>
          </a:prstGeom>
        </p:spPr>
        <p:txBody>
          <a:bodyPr lIns="108000" tIns="72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6" name="Zástupný symbol pro obsah 12">
            <a:extLst>
              <a:ext uri="{FF2B5EF4-FFF2-40B4-BE49-F238E27FC236}">
                <a16:creationId xmlns:a16="http://schemas.microsoft.com/office/drawing/2014/main" id="{C2B0512E-1D2C-47EC-AC0F-9F178621BA35}"/>
              </a:ext>
            </a:extLst>
          </p:cNvPr>
          <p:cNvSpPr>
            <a:spLocks noGrp="1"/>
          </p:cNvSpPr>
          <p:nvPr>
            <p:ph sz="quarter" idx="32" hasCustomPrompt="1"/>
          </p:nvPr>
        </p:nvSpPr>
        <p:spPr>
          <a:xfrm>
            <a:off x="6251927" y="2692400"/>
            <a:ext cx="2556141" cy="2550932"/>
          </a:xfrm>
          <a:prstGeom prst="rect">
            <a:avLst/>
          </a:prstGeom>
        </p:spPr>
        <p:txBody>
          <a:bodyPr lIns="108000" tIns="72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5" name="Zástupný symbol pro obsah 12">
            <a:extLst>
              <a:ext uri="{FF2B5EF4-FFF2-40B4-BE49-F238E27FC236}">
                <a16:creationId xmlns:a16="http://schemas.microsoft.com/office/drawing/2014/main" id="{58A94D84-A7FD-40B7-9DEC-B3ABC99F99FE}"/>
              </a:ext>
            </a:extLst>
          </p:cNvPr>
          <p:cNvSpPr>
            <a:spLocks noGrp="1"/>
          </p:cNvSpPr>
          <p:nvPr>
            <p:ph sz="quarter" idx="31" hasCustomPrompt="1"/>
          </p:nvPr>
        </p:nvSpPr>
        <p:spPr>
          <a:xfrm>
            <a:off x="3383933" y="2692400"/>
            <a:ext cx="2556141" cy="2550932"/>
          </a:xfrm>
          <a:prstGeom prst="rect">
            <a:avLst/>
          </a:prstGeom>
        </p:spPr>
        <p:txBody>
          <a:bodyPr lIns="108000" tIns="72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24" name="Zástupný symbol pro obsah 12">
            <a:extLst>
              <a:ext uri="{FF2B5EF4-FFF2-40B4-BE49-F238E27FC236}">
                <a16:creationId xmlns:a16="http://schemas.microsoft.com/office/drawing/2014/main" id="{BA45E6E4-3A25-40D3-B992-27FA25B73F24}"/>
              </a:ext>
            </a:extLst>
          </p:cNvPr>
          <p:cNvSpPr>
            <a:spLocks noGrp="1"/>
          </p:cNvSpPr>
          <p:nvPr>
            <p:ph sz="quarter" idx="21" hasCustomPrompt="1"/>
          </p:nvPr>
        </p:nvSpPr>
        <p:spPr>
          <a:xfrm>
            <a:off x="515939" y="2692400"/>
            <a:ext cx="2556141" cy="2550932"/>
          </a:xfrm>
          <a:prstGeom prst="rect">
            <a:avLst/>
          </a:prstGeom>
        </p:spPr>
        <p:txBody>
          <a:bodyPr lIns="108000" tIns="72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Write your text here or choose visual content from icons ↓</a:t>
            </a:r>
          </a:p>
          <a:p>
            <a:pPr lvl="1"/>
            <a:r>
              <a:rPr lang="en-US" noProof="0"/>
              <a:t>Sublevel text – don‘t use too many sublevels</a:t>
            </a:r>
          </a:p>
          <a:p>
            <a:pPr lvl="2"/>
            <a:r>
              <a:rPr lang="en-US" noProof="0"/>
              <a:t>3</a:t>
            </a:r>
          </a:p>
        </p:txBody>
      </p:sp>
      <p:sp>
        <p:nvSpPr>
          <p:cNvPr id="8" name="Zástupný symbol pro text 17">
            <a:extLst>
              <a:ext uri="{FF2B5EF4-FFF2-40B4-BE49-F238E27FC236}">
                <a16:creationId xmlns:a16="http://schemas.microsoft.com/office/drawing/2014/main" id="{0B1A0314-6807-4581-83B1-557237A890E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9" name="Nadpis 1">
            <a:extLst>
              <a:ext uri="{FF2B5EF4-FFF2-40B4-BE49-F238E27FC236}">
                <a16:creationId xmlns:a16="http://schemas.microsoft.com/office/drawing/2014/main" id="{53517934-9E61-4DA3-89B1-F903C093D84E}"/>
              </a:ext>
            </a:extLst>
          </p:cNvPr>
          <p:cNvSpPr>
            <a:spLocks noGrp="1"/>
          </p:cNvSpPr>
          <p:nvPr>
            <p:ph type="title" hasCustomPrompt="1"/>
          </p:nvPr>
        </p:nvSpPr>
        <p:spPr>
          <a:xfrm>
            <a:off x="400051"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1680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35">
          <p15:clr>
            <a:srgbClr val="FBAE40"/>
          </p15:clr>
        </p15:guide>
        <p15:guide id="2" orient="horz" pos="1684">
          <p15:clr>
            <a:srgbClr val="FBAE40"/>
          </p15:clr>
        </p15:guide>
        <p15:guide id="3" orient="horz" pos="3317">
          <p15:clr>
            <a:srgbClr val="FBAE40"/>
          </p15:clr>
        </p15:guide>
        <p15:guide id="4" pos="2139">
          <p15:clr>
            <a:srgbClr val="FBAE40"/>
          </p15:clr>
        </p15:guide>
        <p15:guide id="5" pos="3749">
          <p15:clr>
            <a:srgbClr val="FBAE40"/>
          </p15:clr>
        </p15:guide>
        <p15:guide id="6" pos="3931">
          <p15:clr>
            <a:srgbClr val="FBAE40"/>
          </p15:clr>
        </p15:guide>
        <p15:guide id="7" pos="5541">
          <p15:clr>
            <a:srgbClr val="FBAE40"/>
          </p15:clr>
        </p15:guide>
        <p15:guide id="8" pos="574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columns text &amp; visual content">
    <p:spTree>
      <p:nvGrpSpPr>
        <p:cNvPr id="1" name=""/>
        <p:cNvGrpSpPr/>
        <p:nvPr/>
      </p:nvGrpSpPr>
      <p:grpSpPr>
        <a:xfrm>
          <a:off x="0" y="0"/>
          <a:ext cx="0" cy="0"/>
          <a:chOff x="0" y="0"/>
          <a:chExt cx="0" cy="0"/>
        </a:xfrm>
      </p:grpSpPr>
      <p:sp>
        <p:nvSpPr>
          <p:cNvPr id="27" name="Zástupný symbol pro text 17">
            <a:extLst>
              <a:ext uri="{FF2B5EF4-FFF2-40B4-BE49-F238E27FC236}">
                <a16:creationId xmlns:a16="http://schemas.microsoft.com/office/drawing/2014/main" id="{2D2CE595-D80A-4AF2-9DBF-0E54D433C158}"/>
              </a:ext>
            </a:extLst>
          </p:cNvPr>
          <p:cNvSpPr>
            <a:spLocks noGrp="1"/>
          </p:cNvSpPr>
          <p:nvPr>
            <p:ph type="body" sz="quarter" idx="37" hasCustomPrompt="1"/>
          </p:nvPr>
        </p:nvSpPr>
        <p:spPr>
          <a:xfrm>
            <a:off x="899724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chemeClr val="tx2"/>
                </a:solidFill>
                <a:latin typeface="+mn-lt"/>
              </a:defRPr>
            </a:lvl1pPr>
          </a:lstStyle>
          <a:p>
            <a:pPr lvl="0"/>
            <a:r>
              <a:rPr lang="en-US" noProof="0"/>
              <a:t>Lorem ipsum dolor sit amet, vim eu posse scripta. At mea denique phaedrum</a:t>
            </a:r>
          </a:p>
        </p:txBody>
      </p:sp>
      <p:sp>
        <p:nvSpPr>
          <p:cNvPr id="28" name="Zástupný symbol pro text 17">
            <a:extLst>
              <a:ext uri="{FF2B5EF4-FFF2-40B4-BE49-F238E27FC236}">
                <a16:creationId xmlns:a16="http://schemas.microsoft.com/office/drawing/2014/main" id="{CA67367D-E15F-46C7-AE4F-CA8709A8A321}"/>
              </a:ext>
            </a:extLst>
          </p:cNvPr>
          <p:cNvSpPr>
            <a:spLocks noGrp="1"/>
          </p:cNvSpPr>
          <p:nvPr>
            <p:ph type="body" sz="quarter" idx="38" hasCustomPrompt="1"/>
          </p:nvPr>
        </p:nvSpPr>
        <p:spPr>
          <a:xfrm>
            <a:off x="8997244"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bg2"/>
                </a:solidFill>
                <a:latin typeface="+mn-lt"/>
              </a:defRPr>
            </a:lvl1pPr>
          </a:lstStyle>
          <a:p>
            <a:pPr lvl="0"/>
            <a:r>
              <a:rPr lang="en-US" noProof="0"/>
              <a:t>Title</a:t>
            </a:r>
          </a:p>
        </p:txBody>
      </p:sp>
      <p:sp>
        <p:nvSpPr>
          <p:cNvPr id="20" name="Zástupný symbol pro obsah 2">
            <a:extLst>
              <a:ext uri="{FF2B5EF4-FFF2-40B4-BE49-F238E27FC236}">
                <a16:creationId xmlns:a16="http://schemas.microsoft.com/office/drawing/2014/main" id="{9F98C044-B7F9-44EE-8774-91B0F5FE1189}"/>
              </a:ext>
            </a:extLst>
          </p:cNvPr>
          <p:cNvSpPr>
            <a:spLocks noGrp="1"/>
          </p:cNvSpPr>
          <p:nvPr>
            <p:ph sz="quarter" idx="45" hasCustomPrompt="1"/>
          </p:nvPr>
        </p:nvSpPr>
        <p:spPr>
          <a:xfrm>
            <a:off x="9120188" y="2217915"/>
            <a:ext cx="2555876" cy="1011920"/>
          </a:xfrm>
          <a:prstGeom prst="rect">
            <a:avLst/>
          </a:prstGeom>
        </p:spPr>
        <p:txBody>
          <a:bodyPr lIns="108000" tIns="72000" rIns="108000" bIns="72000"/>
          <a:lstStyle>
            <a:lvl1pPr marL="0" indent="0">
              <a:buNone/>
              <a:defRPr sz="2000">
                <a:solidFill>
                  <a:schemeClr val="tx2"/>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9" name="Zástupný symbol pro text 17">
            <a:extLst>
              <a:ext uri="{FF2B5EF4-FFF2-40B4-BE49-F238E27FC236}">
                <a16:creationId xmlns:a16="http://schemas.microsoft.com/office/drawing/2014/main" id="{D65DF3A2-5147-47F4-9B8D-867BB3AE3D44}"/>
              </a:ext>
            </a:extLst>
          </p:cNvPr>
          <p:cNvSpPr>
            <a:spLocks noGrp="1"/>
          </p:cNvSpPr>
          <p:nvPr>
            <p:ph type="body" sz="quarter" idx="39" hasCustomPrompt="1"/>
          </p:nvPr>
        </p:nvSpPr>
        <p:spPr>
          <a:xfrm>
            <a:off x="6132041"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chemeClr val="tx2"/>
                </a:solidFill>
                <a:latin typeface="+mn-lt"/>
              </a:defRPr>
            </a:lvl1pPr>
          </a:lstStyle>
          <a:p>
            <a:pPr lvl="0"/>
            <a:r>
              <a:rPr lang="en-US" noProof="0"/>
              <a:t>Lorem ipsum dolor sit amet, vim eu posse scripta. At mea denique phaedrum</a:t>
            </a:r>
          </a:p>
        </p:txBody>
      </p:sp>
      <p:sp>
        <p:nvSpPr>
          <p:cNvPr id="30" name="Zástupný symbol pro text 17">
            <a:extLst>
              <a:ext uri="{FF2B5EF4-FFF2-40B4-BE49-F238E27FC236}">
                <a16:creationId xmlns:a16="http://schemas.microsoft.com/office/drawing/2014/main" id="{675C1122-C816-496E-A0B3-EF1D5FF35747}"/>
              </a:ext>
            </a:extLst>
          </p:cNvPr>
          <p:cNvSpPr>
            <a:spLocks noGrp="1"/>
          </p:cNvSpPr>
          <p:nvPr>
            <p:ph type="body" sz="quarter" idx="40" hasCustomPrompt="1"/>
          </p:nvPr>
        </p:nvSpPr>
        <p:spPr>
          <a:xfrm>
            <a:off x="6132040"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bg2"/>
                </a:solidFill>
                <a:latin typeface="+mn-lt"/>
              </a:defRPr>
            </a:lvl1pPr>
          </a:lstStyle>
          <a:p>
            <a:pPr lvl="0"/>
            <a:r>
              <a:rPr lang="en-US" noProof="0"/>
              <a:t>Title</a:t>
            </a:r>
          </a:p>
        </p:txBody>
      </p:sp>
      <p:sp>
        <p:nvSpPr>
          <p:cNvPr id="19" name="Zástupný symbol pro obsah 2">
            <a:extLst>
              <a:ext uri="{FF2B5EF4-FFF2-40B4-BE49-F238E27FC236}">
                <a16:creationId xmlns:a16="http://schemas.microsoft.com/office/drawing/2014/main" id="{FE8ED94C-3F3F-4D03-950F-9C9E1A9393EB}"/>
              </a:ext>
            </a:extLst>
          </p:cNvPr>
          <p:cNvSpPr>
            <a:spLocks noGrp="1"/>
          </p:cNvSpPr>
          <p:nvPr>
            <p:ph sz="quarter" idx="44" hasCustomPrompt="1"/>
          </p:nvPr>
        </p:nvSpPr>
        <p:spPr>
          <a:xfrm>
            <a:off x="6253450" y="2217915"/>
            <a:ext cx="2555876" cy="1011920"/>
          </a:xfrm>
          <a:prstGeom prst="rect">
            <a:avLst/>
          </a:prstGeom>
        </p:spPr>
        <p:txBody>
          <a:bodyPr lIns="108000" tIns="72000" rIns="108000" bIns="72000"/>
          <a:lstStyle>
            <a:lvl1pPr marL="0" indent="0">
              <a:buNone/>
              <a:defRPr sz="2000">
                <a:solidFill>
                  <a:schemeClr val="tx2"/>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31" name="Zástupný symbol pro text 17">
            <a:extLst>
              <a:ext uri="{FF2B5EF4-FFF2-40B4-BE49-F238E27FC236}">
                <a16:creationId xmlns:a16="http://schemas.microsoft.com/office/drawing/2014/main" id="{7AF5DF83-CD6E-4029-AF69-D1AE3EFF813D}"/>
              </a:ext>
            </a:extLst>
          </p:cNvPr>
          <p:cNvSpPr>
            <a:spLocks noGrp="1"/>
          </p:cNvSpPr>
          <p:nvPr>
            <p:ph type="body" sz="quarter" idx="41" hasCustomPrompt="1"/>
          </p:nvPr>
        </p:nvSpPr>
        <p:spPr>
          <a:xfrm>
            <a:off x="3276364"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chemeClr val="tx2"/>
                </a:solidFill>
                <a:latin typeface="+mn-lt"/>
              </a:defRPr>
            </a:lvl1pPr>
          </a:lstStyle>
          <a:p>
            <a:pPr lvl="0"/>
            <a:r>
              <a:rPr lang="en-US" noProof="0"/>
              <a:t>Lorem ipsum dolor sit amet, vim eu posse scripta. At mea denique phaedrum</a:t>
            </a:r>
          </a:p>
        </p:txBody>
      </p:sp>
      <p:sp>
        <p:nvSpPr>
          <p:cNvPr id="32" name="Zástupný symbol pro text 17">
            <a:extLst>
              <a:ext uri="{FF2B5EF4-FFF2-40B4-BE49-F238E27FC236}">
                <a16:creationId xmlns:a16="http://schemas.microsoft.com/office/drawing/2014/main" id="{4397F5A9-C042-4447-8544-15624AB3B75B}"/>
              </a:ext>
            </a:extLst>
          </p:cNvPr>
          <p:cNvSpPr>
            <a:spLocks noGrp="1"/>
          </p:cNvSpPr>
          <p:nvPr>
            <p:ph type="body" sz="quarter" idx="42" hasCustomPrompt="1"/>
          </p:nvPr>
        </p:nvSpPr>
        <p:spPr>
          <a:xfrm>
            <a:off x="3276361"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bg2"/>
                </a:solidFill>
                <a:latin typeface="+mn-lt"/>
              </a:defRPr>
            </a:lvl1pPr>
          </a:lstStyle>
          <a:p>
            <a:pPr lvl="0"/>
            <a:r>
              <a:rPr lang="en-US" noProof="0"/>
              <a:t>Title</a:t>
            </a:r>
          </a:p>
        </p:txBody>
      </p:sp>
      <p:sp>
        <p:nvSpPr>
          <p:cNvPr id="18" name="Zástupný symbol pro obsah 2">
            <a:extLst>
              <a:ext uri="{FF2B5EF4-FFF2-40B4-BE49-F238E27FC236}">
                <a16:creationId xmlns:a16="http://schemas.microsoft.com/office/drawing/2014/main" id="{7AC8391F-B27B-4223-875E-C13B75FFA42F}"/>
              </a:ext>
            </a:extLst>
          </p:cNvPr>
          <p:cNvSpPr>
            <a:spLocks noGrp="1"/>
          </p:cNvSpPr>
          <p:nvPr>
            <p:ph sz="quarter" idx="43" hasCustomPrompt="1"/>
          </p:nvPr>
        </p:nvSpPr>
        <p:spPr>
          <a:xfrm>
            <a:off x="3395663" y="2217915"/>
            <a:ext cx="2555876" cy="1011920"/>
          </a:xfrm>
          <a:prstGeom prst="rect">
            <a:avLst/>
          </a:prstGeom>
        </p:spPr>
        <p:txBody>
          <a:bodyPr lIns="108000" tIns="72000" rIns="108000" bIns="72000"/>
          <a:lstStyle>
            <a:lvl1pPr marL="0" indent="0">
              <a:buNone/>
              <a:defRPr sz="2000">
                <a:solidFill>
                  <a:schemeClr val="tx2"/>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10" name="Zástupný symbol pro text 17">
            <a:extLst>
              <a:ext uri="{FF2B5EF4-FFF2-40B4-BE49-F238E27FC236}">
                <a16:creationId xmlns:a16="http://schemas.microsoft.com/office/drawing/2014/main" id="{28F9DDFC-D71F-4A42-A468-9D222534D437}"/>
              </a:ext>
            </a:extLst>
          </p:cNvPr>
          <p:cNvSpPr>
            <a:spLocks noGrp="1"/>
          </p:cNvSpPr>
          <p:nvPr>
            <p:ph type="body" sz="quarter" idx="26" hasCustomPrompt="1"/>
          </p:nvPr>
        </p:nvSpPr>
        <p:spPr>
          <a:xfrm>
            <a:off x="401637" y="3865589"/>
            <a:ext cx="2793119" cy="1253402"/>
          </a:xfrm>
          <a:prstGeom prst="rect">
            <a:avLst/>
          </a:prstGeom>
        </p:spPr>
        <p:txBody>
          <a:bodyPr wrap="square" lIns="108000" tIns="72000" rIns="108000" bIns="72000">
            <a:spAutoFit/>
          </a:bodyPr>
          <a:lstStyle>
            <a:lvl1pPr marL="0" indent="0" algn="l">
              <a:spcBef>
                <a:spcPts val="0"/>
              </a:spcBef>
              <a:spcAft>
                <a:spcPts val="600"/>
              </a:spcAft>
              <a:buNone/>
              <a:defRPr sz="2000" b="0" cap="none" baseline="0">
                <a:solidFill>
                  <a:schemeClr val="tx2"/>
                </a:solidFill>
                <a:latin typeface="+mn-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endParaRPr lang="en-US" noProof="0"/>
          </a:p>
        </p:txBody>
      </p:sp>
      <p:sp>
        <p:nvSpPr>
          <p:cNvPr id="6" name="Zástupný symbol pro text 17">
            <a:extLst>
              <a:ext uri="{FF2B5EF4-FFF2-40B4-BE49-F238E27FC236}">
                <a16:creationId xmlns:a16="http://schemas.microsoft.com/office/drawing/2014/main" id="{828A5C3B-F18D-435F-8099-281897160267}"/>
              </a:ext>
            </a:extLst>
          </p:cNvPr>
          <p:cNvSpPr>
            <a:spLocks noGrp="1"/>
          </p:cNvSpPr>
          <p:nvPr>
            <p:ph type="body" sz="quarter" idx="15" hasCustomPrompt="1"/>
          </p:nvPr>
        </p:nvSpPr>
        <p:spPr>
          <a:xfrm>
            <a:off x="401637" y="3507564"/>
            <a:ext cx="2793119" cy="422405"/>
          </a:xfrm>
          <a:prstGeom prst="rect">
            <a:avLst/>
          </a:prstGeom>
        </p:spPr>
        <p:txBody>
          <a:bodyPr wrap="square" lIns="108000" tIns="72000" rIns="108000" bIns="72000">
            <a:spAutoFit/>
          </a:bodyPr>
          <a:lstStyle>
            <a:lvl1pPr marL="0" indent="0" algn="l">
              <a:spcBef>
                <a:spcPts val="0"/>
              </a:spcBef>
              <a:spcAft>
                <a:spcPts val="600"/>
              </a:spcAft>
              <a:buNone/>
              <a:defRPr sz="2000" b="1" cap="none" baseline="0">
                <a:solidFill>
                  <a:schemeClr val="bg2"/>
                </a:solidFill>
                <a:latin typeface="+mn-lt"/>
              </a:defRPr>
            </a:lvl1pPr>
          </a:lstStyle>
          <a:p>
            <a:pPr lvl="0"/>
            <a:r>
              <a:rPr lang="en-US" noProof="0"/>
              <a:t>Title</a:t>
            </a:r>
          </a:p>
        </p:txBody>
      </p:sp>
      <p:sp>
        <p:nvSpPr>
          <p:cNvPr id="17" name="Zástupný symbol pro obsah 2">
            <a:extLst>
              <a:ext uri="{FF2B5EF4-FFF2-40B4-BE49-F238E27FC236}">
                <a16:creationId xmlns:a16="http://schemas.microsoft.com/office/drawing/2014/main" id="{89693D84-4C56-458B-8A8D-8CD0AA596799}"/>
              </a:ext>
            </a:extLst>
          </p:cNvPr>
          <p:cNvSpPr>
            <a:spLocks noGrp="1"/>
          </p:cNvSpPr>
          <p:nvPr>
            <p:ph sz="quarter" idx="28" hasCustomPrompt="1"/>
          </p:nvPr>
        </p:nvSpPr>
        <p:spPr>
          <a:xfrm>
            <a:off x="515938" y="2217915"/>
            <a:ext cx="2555876" cy="1011920"/>
          </a:xfrm>
          <a:prstGeom prst="rect">
            <a:avLst/>
          </a:prstGeom>
        </p:spPr>
        <p:txBody>
          <a:bodyPr lIns="108000" tIns="72000" rIns="108000" bIns="72000"/>
          <a:lstStyle>
            <a:lvl1pPr marL="0" indent="0">
              <a:buNone/>
              <a:defRPr sz="2000">
                <a:solidFill>
                  <a:schemeClr val="tx2"/>
                </a:solidFill>
              </a:defRPr>
            </a:lvl1pPr>
            <a:lvl2pPr marL="457200" indent="0">
              <a:buNone/>
              <a:defRPr>
                <a:solidFill>
                  <a:srgbClr val="000000"/>
                </a:solidFill>
              </a:defRPr>
            </a:lvl2pPr>
            <a:lvl3pPr marL="914400" indent="0">
              <a:buNone/>
              <a:defRPr>
                <a:solidFill>
                  <a:srgbClr val="000000"/>
                </a:solidFill>
              </a:defRPr>
            </a:lvl3pPr>
            <a:lvl4pPr marL="1371600" indent="0">
              <a:buNone/>
              <a:defRPr>
                <a:solidFill>
                  <a:srgbClr val="000000"/>
                </a:solidFill>
              </a:defRPr>
            </a:lvl4pPr>
            <a:lvl5pPr marL="1828800" indent="0">
              <a:buNone/>
              <a:defRPr>
                <a:solidFill>
                  <a:srgbClr val="000000"/>
                </a:solidFill>
              </a:defRPr>
            </a:lvl5pPr>
          </a:lstStyle>
          <a:p>
            <a:pPr lvl="0"/>
            <a:r>
              <a:rPr lang="en-US" noProof="0"/>
              <a:t>Choose your content</a:t>
            </a:r>
          </a:p>
        </p:txBody>
      </p:sp>
      <p:sp>
        <p:nvSpPr>
          <p:cNvPr id="24" name="Zástupný symbol pro text 17">
            <a:extLst>
              <a:ext uri="{FF2B5EF4-FFF2-40B4-BE49-F238E27FC236}">
                <a16:creationId xmlns:a16="http://schemas.microsoft.com/office/drawing/2014/main" id="{F266E1B7-B1A6-4BA5-812F-53864EF6C9AA}"/>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25" name="Nadpis 1">
            <a:extLst>
              <a:ext uri="{FF2B5EF4-FFF2-40B4-BE49-F238E27FC236}">
                <a16:creationId xmlns:a16="http://schemas.microsoft.com/office/drawing/2014/main" id="{A25BEC6A-2C64-466C-8767-8BCAEE4DD3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287432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39">
          <p15:clr>
            <a:srgbClr val="FBAE40"/>
          </p15:clr>
        </p15:guide>
        <p15:guide id="2" pos="3931">
          <p15:clr>
            <a:srgbClr val="FBAE40"/>
          </p15:clr>
        </p15:guide>
        <p15:guide id="3" pos="5745">
          <p15:clr>
            <a:srgbClr val="FBAE40"/>
          </p15:clr>
        </p15:guide>
        <p15:guide id="4" orient="horz" pos="2205">
          <p15:clr>
            <a:srgbClr val="FBAE40"/>
          </p15:clr>
        </p15:guide>
        <p15:guide id="5" orient="horz" pos="3226">
          <p15:clr>
            <a:srgbClr val="FBAE40"/>
          </p15:clr>
        </p15:guide>
        <p15:guide id="6" pos="1935">
          <p15:clr>
            <a:srgbClr val="FBAE40"/>
          </p15:clr>
        </p15:guide>
        <p15:guide id="7" pos="3749">
          <p15:clr>
            <a:srgbClr val="FBAE40"/>
          </p15:clr>
        </p15:guide>
        <p15:guide id="8" pos="55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n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7DA8573D-4A38-4F7F-9EC8-169E75E2857C}"/>
              </a:ext>
            </a:extLst>
          </p:cNvPr>
          <p:cNvSpPr txBox="1"/>
          <p:nvPr/>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chemeClr val="bg1"/>
                </a:solidFill>
                <a:latin typeface="+mj-lt"/>
              </a:rPr>
              <a:t>Visit us at www.ysoft.com </a:t>
            </a:r>
          </a:p>
        </p:txBody>
      </p:sp>
      <p:sp>
        <p:nvSpPr>
          <p:cNvPr id="7" name="Zástupný symbol pro text 17">
            <a:extLst>
              <a:ext uri="{FF2B5EF4-FFF2-40B4-BE49-F238E27FC236}">
                <a16:creationId xmlns:a16="http://schemas.microsoft.com/office/drawing/2014/main" id="{34369646-87D4-47BA-BEBD-F7C12FBF2FCB}"/>
              </a:ext>
            </a:extLst>
          </p:cNvPr>
          <p:cNvSpPr>
            <a:spLocks noGrp="1"/>
          </p:cNvSpPr>
          <p:nvPr>
            <p:ph type="body" sz="quarter" idx="11" hasCustomPrompt="1"/>
          </p:nvPr>
        </p:nvSpPr>
        <p:spPr>
          <a:xfrm>
            <a:off x="626370" y="2219561"/>
            <a:ext cx="10945610" cy="851753"/>
          </a:xfrm>
          <a:prstGeom prst="rect">
            <a:avLst/>
          </a:prstGeom>
        </p:spPr>
        <p:txBody>
          <a:bodyPr wrap="square" lIns="108000" tIns="72000" rIns="108000" bIns="72000">
            <a:spAutoFit/>
          </a:bodyPr>
          <a:lstStyle>
            <a:lvl1pPr marL="0" indent="0">
              <a:spcBef>
                <a:spcPts val="0"/>
              </a:spcBef>
              <a:buNone/>
              <a:defRPr sz="5100" cap="all" baseline="0">
                <a:solidFill>
                  <a:schemeClr val="bg1"/>
                </a:solidFill>
                <a:latin typeface="+mj-lt"/>
              </a:defRPr>
            </a:lvl1pPr>
          </a:lstStyle>
          <a:p>
            <a:pPr lvl="0"/>
            <a:r>
              <a:rPr lang="en-US"/>
              <a:t>Presenter Name</a:t>
            </a:r>
          </a:p>
        </p:txBody>
      </p:sp>
      <p:sp>
        <p:nvSpPr>
          <p:cNvPr id="9" name="Nadpis 1">
            <a:extLst>
              <a:ext uri="{FF2B5EF4-FFF2-40B4-BE49-F238E27FC236}">
                <a16:creationId xmlns:a16="http://schemas.microsoft.com/office/drawing/2014/main" id="{DAACAA7A-71B6-4310-9A65-520888B06EB8}"/>
              </a:ext>
            </a:extLst>
          </p:cNvPr>
          <p:cNvSpPr txBox="1">
            <a:spLocks/>
          </p:cNvSpPr>
          <p:nvPr/>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chemeClr val="bg1"/>
                </a:solidFill>
              </a:rPr>
              <a:t>Thank</a:t>
            </a:r>
            <a:r>
              <a:rPr lang="en-US">
                <a:solidFill>
                  <a:schemeClr val="bg1"/>
                </a:solidFill>
              </a:rPr>
              <a:t> </a:t>
            </a:r>
            <a:r>
              <a:rPr lang="en-US" noProof="0">
                <a:solidFill>
                  <a:schemeClr val="bg1"/>
                </a:solidFill>
              </a:rPr>
              <a:t>you</a:t>
            </a:r>
            <a:r>
              <a:rPr lang="en-US">
                <a:solidFill>
                  <a:schemeClr val="bg1"/>
                </a:solidFill>
              </a:rPr>
              <a:t>!</a:t>
            </a:r>
          </a:p>
        </p:txBody>
      </p:sp>
      <p:sp>
        <p:nvSpPr>
          <p:cNvPr id="5" name="TextovéPole 4">
            <a:extLst>
              <a:ext uri="{FF2B5EF4-FFF2-40B4-BE49-F238E27FC236}">
                <a16:creationId xmlns:a16="http://schemas.microsoft.com/office/drawing/2014/main" id="{6F41F53C-F89C-D744-A5DC-E301EB80FE47}"/>
              </a:ext>
            </a:extLst>
          </p:cNvPr>
          <p:cNvSpPr txBox="1"/>
          <p:nvPr userDrawn="1"/>
        </p:nvSpPr>
        <p:spPr>
          <a:xfrm>
            <a:off x="653606" y="5578581"/>
            <a:ext cx="5347140" cy="684015"/>
          </a:xfrm>
          <a:prstGeom prst="rect">
            <a:avLst/>
          </a:prstGeom>
          <a:noFill/>
        </p:spPr>
        <p:txBody>
          <a:bodyPr wrap="square" lIns="108000" tIns="72000" rIns="108000" bIns="72000" rtlCol="0">
            <a:spAutoFit/>
          </a:bodyPr>
          <a:lstStyle/>
          <a:p>
            <a:r>
              <a:rPr lang="en-US" sz="3500" cap="none" baseline="0">
                <a:solidFill>
                  <a:schemeClr val="bg1"/>
                </a:solidFill>
                <a:latin typeface="+mj-lt"/>
              </a:rPr>
              <a:t>Visit us at www.ysoft.com </a:t>
            </a:r>
          </a:p>
        </p:txBody>
      </p:sp>
      <p:sp>
        <p:nvSpPr>
          <p:cNvPr id="6" name="Nadpis 1">
            <a:extLst>
              <a:ext uri="{FF2B5EF4-FFF2-40B4-BE49-F238E27FC236}">
                <a16:creationId xmlns:a16="http://schemas.microsoft.com/office/drawing/2014/main" id="{496F4410-88DA-0844-86BA-F15978773CD2}"/>
              </a:ext>
            </a:extLst>
          </p:cNvPr>
          <p:cNvSpPr txBox="1">
            <a:spLocks/>
          </p:cNvSpPr>
          <p:nvPr userDrawn="1"/>
        </p:nvSpPr>
        <p:spPr>
          <a:xfrm>
            <a:off x="648595" y="1304925"/>
            <a:ext cx="10958836" cy="1156452"/>
          </a:xfrm>
          <a:prstGeom prst="rect">
            <a:avLst/>
          </a:prstGeom>
        </p:spPr>
        <p:txBody>
          <a:bodyPr wrap="square" lIns="108000" tIns="72000" rIns="108000" bIns="72000">
            <a:spAutoFit/>
          </a:bodyPr>
          <a:lstStyle>
            <a:lvl1pPr algn="l" defTabSz="914400" rtl="0" eaLnBrk="1" latinLnBrk="0" hangingPunct="1">
              <a:lnSpc>
                <a:spcPct val="90000"/>
              </a:lnSpc>
              <a:spcBef>
                <a:spcPct val="0"/>
              </a:spcBef>
              <a:buNone/>
              <a:defRPr sz="7300" b="1" kern="1200" cap="all" baseline="0">
                <a:solidFill>
                  <a:schemeClr val="bg1"/>
                </a:solidFill>
                <a:latin typeface="+mj-lt"/>
                <a:ea typeface="+mj-ea"/>
                <a:cs typeface="+mj-cs"/>
              </a:defRPr>
            </a:lvl1pPr>
          </a:lstStyle>
          <a:p>
            <a:r>
              <a:rPr lang="en-US" noProof="0">
                <a:solidFill>
                  <a:schemeClr val="bg1"/>
                </a:solidFill>
              </a:rPr>
              <a:t>Thank</a:t>
            </a:r>
            <a:r>
              <a:rPr lang="en-US">
                <a:solidFill>
                  <a:schemeClr val="bg1"/>
                </a:solidFill>
              </a:rPr>
              <a:t> </a:t>
            </a:r>
            <a:r>
              <a:rPr lang="en-US" noProof="0">
                <a:solidFill>
                  <a:schemeClr val="bg1"/>
                </a:solidFill>
              </a:rPr>
              <a:t>you</a:t>
            </a:r>
            <a:r>
              <a:rPr lang="en-US">
                <a:solidFill>
                  <a:schemeClr val="bg1"/>
                </a:solidFill>
              </a:rPr>
              <a:t>!</a:t>
            </a:r>
          </a:p>
        </p:txBody>
      </p:sp>
      <p:pic>
        <p:nvPicPr>
          <p:cNvPr id="8" name="Picture 7" descr="A picture containing text, clipart&#10;&#10;Description automatically generated">
            <a:extLst>
              <a:ext uri="{FF2B5EF4-FFF2-40B4-BE49-F238E27FC236}">
                <a16:creationId xmlns:a16="http://schemas.microsoft.com/office/drawing/2014/main" id="{48960B3E-CD8E-458F-B6C5-DDBE5722C0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9485" y="5482810"/>
            <a:ext cx="1572771" cy="610015"/>
          </a:xfrm>
          <a:prstGeom prst="rect">
            <a:avLst/>
          </a:prstGeom>
        </p:spPr>
      </p:pic>
    </p:spTree>
    <p:extLst>
      <p:ext uri="{BB962C8B-B14F-4D97-AF65-F5344CB8AC3E}">
        <p14:creationId xmlns:p14="http://schemas.microsoft.com/office/powerpoint/2010/main" val="163934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Zástupný symbol pro text 17">
            <a:extLst>
              <a:ext uri="{FF2B5EF4-FFF2-40B4-BE49-F238E27FC236}">
                <a16:creationId xmlns:a16="http://schemas.microsoft.com/office/drawing/2014/main" id="{5E85B549-5159-43BF-82FB-AA880D985B68}"/>
              </a:ext>
            </a:extLst>
          </p:cNvPr>
          <p:cNvSpPr>
            <a:spLocks noGrp="1"/>
          </p:cNvSpPr>
          <p:nvPr>
            <p:ph type="body" sz="quarter" idx="11" hasCustomPrompt="1"/>
          </p:nvPr>
        </p:nvSpPr>
        <p:spPr>
          <a:xfrm>
            <a:off x="626370" y="3187184"/>
            <a:ext cx="10945610" cy="810204"/>
          </a:xfrm>
          <a:prstGeom prst="rect">
            <a:avLst/>
          </a:prstGeom>
        </p:spPr>
        <p:txBody>
          <a:bodyPr wrap="square" lIns="108000" tIns="72000" rIns="108000" bIns="72000">
            <a:spAutoFit/>
          </a:bodyPr>
          <a:lstStyle>
            <a:lvl1pPr marL="0" indent="0">
              <a:spcBef>
                <a:spcPts val="0"/>
              </a:spcBef>
              <a:buNone/>
              <a:defRPr sz="4800" cap="all" baseline="0">
                <a:solidFill>
                  <a:schemeClr val="bg1"/>
                </a:solidFill>
                <a:latin typeface="+mj-lt"/>
              </a:defRPr>
            </a:lvl1pPr>
          </a:lstStyle>
          <a:p>
            <a:pPr lvl="0"/>
            <a:r>
              <a:rPr lang="en-US" err="1"/>
              <a:t>subheadline</a:t>
            </a:r>
            <a:endParaRPr lang="en-US"/>
          </a:p>
        </p:txBody>
      </p:sp>
      <p:sp>
        <p:nvSpPr>
          <p:cNvPr id="16" name="Zástupný symbol pro text 17">
            <a:extLst>
              <a:ext uri="{FF2B5EF4-FFF2-40B4-BE49-F238E27FC236}">
                <a16:creationId xmlns:a16="http://schemas.microsoft.com/office/drawing/2014/main" id="{D6E22EFC-2AA7-4397-B538-E51AD09E2EBC}"/>
              </a:ext>
            </a:extLst>
          </p:cNvPr>
          <p:cNvSpPr>
            <a:spLocks noGrp="1"/>
          </p:cNvSpPr>
          <p:nvPr>
            <p:ph type="body" sz="quarter" idx="12" hasCustomPrompt="1"/>
          </p:nvPr>
        </p:nvSpPr>
        <p:spPr>
          <a:xfrm>
            <a:off x="626370" y="2347321"/>
            <a:ext cx="10945610" cy="1142602"/>
          </a:xfrm>
          <a:prstGeom prst="rect">
            <a:avLst/>
          </a:prstGeom>
        </p:spPr>
        <p:txBody>
          <a:bodyPr wrap="square" lIns="108000" tIns="72000" rIns="108000" bIns="72000">
            <a:spAutoFit/>
          </a:bodyPr>
          <a:lstStyle>
            <a:lvl1pPr marL="0" indent="0">
              <a:spcBef>
                <a:spcPts val="0"/>
              </a:spcBef>
              <a:buNone/>
              <a:defRPr sz="7200" b="1" cap="all" baseline="0">
                <a:solidFill>
                  <a:schemeClr val="bg1"/>
                </a:solidFill>
                <a:latin typeface="+mj-lt"/>
              </a:defRPr>
            </a:lvl1pPr>
          </a:lstStyle>
          <a:p>
            <a:pPr lvl="0"/>
            <a:r>
              <a:rPr lang="en-US"/>
              <a:t>HEADLINE</a:t>
            </a:r>
          </a:p>
        </p:txBody>
      </p:sp>
    </p:spTree>
    <p:extLst>
      <p:ext uri="{BB962C8B-B14F-4D97-AF65-F5344CB8AC3E}">
        <p14:creationId xmlns:p14="http://schemas.microsoft.com/office/powerpoint/2010/main" val="83099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 column bullet points">
    <p:spTree>
      <p:nvGrpSpPr>
        <p:cNvPr id="1" name=""/>
        <p:cNvGrpSpPr/>
        <p:nvPr/>
      </p:nvGrpSpPr>
      <p:grpSpPr>
        <a:xfrm>
          <a:off x="0" y="0"/>
          <a:ext cx="0" cy="0"/>
          <a:chOff x="0" y="0"/>
          <a:chExt cx="0" cy="0"/>
        </a:xfrm>
      </p:grpSpPr>
      <p:sp>
        <p:nvSpPr>
          <p:cNvPr id="16" name="Zástupný symbol pro text 15">
            <a:extLst>
              <a:ext uri="{FF2B5EF4-FFF2-40B4-BE49-F238E27FC236}">
                <a16:creationId xmlns:a16="http://schemas.microsoft.com/office/drawing/2014/main" id="{AC41A84D-967C-47BB-9E47-23BF06A13965}"/>
              </a:ext>
            </a:extLst>
          </p:cNvPr>
          <p:cNvSpPr>
            <a:spLocks noGrp="1"/>
          </p:cNvSpPr>
          <p:nvPr>
            <p:ph type="body" sz="quarter" idx="14" hasCustomPrompt="1"/>
          </p:nvPr>
        </p:nvSpPr>
        <p:spPr>
          <a:xfrm>
            <a:off x="401637" y="1826988"/>
            <a:ext cx="11407776" cy="1705833"/>
          </a:xfrm>
          <a:prstGeom prst="rect">
            <a:avLst/>
          </a:prstGeom>
        </p:spPr>
        <p:txBody>
          <a:bodyPr wrap="square" lIns="108000" tIns="72000" rIns="108000" bIns="72000">
            <a:spAutoFit/>
          </a:bodyPr>
          <a:lstStyle>
            <a:lvl1pPr marL="180000" indent="-180000">
              <a:spcBef>
                <a:spcPts val="0"/>
              </a:spcBef>
              <a:spcAft>
                <a:spcPts val="600"/>
              </a:spcAft>
              <a:buClr>
                <a:schemeClr val="bg2"/>
              </a:buClr>
              <a:buFont typeface="Arial" panose="020B0604020202020204" pitchFamily="34" charset="0"/>
              <a:buChar char="•"/>
              <a:defRPr sz="2400">
                <a:solidFill>
                  <a:schemeClr val="tx1"/>
                </a:solidFill>
              </a:defRPr>
            </a:lvl1pPr>
            <a:lvl2pPr marL="360000" indent="-180000">
              <a:spcBef>
                <a:spcPts val="0"/>
              </a:spcBef>
              <a:spcAft>
                <a:spcPts val="600"/>
              </a:spcAft>
              <a:buClr>
                <a:schemeClr val="bg2"/>
              </a:buClr>
              <a:buFont typeface="Arial" panose="020B0604020202020204" pitchFamily="34" charset="0"/>
              <a:buChar char="•"/>
              <a:defRPr sz="2400">
                <a:solidFill>
                  <a:schemeClr val="tx2">
                    <a:lumMod val="50000"/>
                  </a:schemeClr>
                </a:solidFill>
              </a:defRPr>
            </a:lvl2pPr>
            <a:lvl3pPr marL="540000" indent="-180000">
              <a:spcBef>
                <a:spcPts val="0"/>
              </a:spcBef>
              <a:spcAft>
                <a:spcPts val="600"/>
              </a:spcAft>
              <a:buClr>
                <a:schemeClr val="bg2"/>
              </a:buClr>
              <a:buFont typeface="Arial" panose="020B0604020202020204" pitchFamily="34" charset="0"/>
              <a:buChar char="•"/>
              <a:defRPr sz="2400">
                <a:solidFill>
                  <a:schemeClr val="tx2"/>
                </a:solidFill>
              </a:defRPr>
            </a:lvl3pPr>
            <a:lvl4pPr marL="720000" indent="-180000">
              <a:spcBef>
                <a:spcPts val="0"/>
              </a:spcBef>
              <a:spcAft>
                <a:spcPts val="600"/>
              </a:spcAft>
              <a:buClr>
                <a:schemeClr val="bg2"/>
              </a:buClr>
              <a:buFont typeface="Arial" panose="020B0604020202020204" pitchFamily="34" charset="0"/>
              <a:buChar char="•"/>
              <a:defRPr sz="2400">
                <a:solidFill>
                  <a:schemeClr val="tx2">
                    <a:lumMod val="60000"/>
                    <a:lumOff val="40000"/>
                  </a:schemeClr>
                </a:solidFill>
              </a:defRPr>
            </a:lvl4pPr>
            <a:lvl5pPr marL="720000" indent="0">
              <a:buNone/>
              <a:defRPr sz="2400">
                <a:solidFill>
                  <a:schemeClr val="tx2">
                    <a:lumMod val="40000"/>
                    <a:lumOff val="60000"/>
                  </a:schemeClr>
                </a:solidFill>
              </a:defRPr>
            </a:lvl5pPr>
          </a:lstStyle>
          <a:p>
            <a:pPr lvl="0"/>
            <a:r>
              <a:rPr lang="en-US" noProof="0"/>
              <a:t>Level 1</a:t>
            </a:r>
          </a:p>
          <a:p>
            <a:pPr lvl="1"/>
            <a:r>
              <a:rPr lang="en-US" noProof="0"/>
              <a:t>Level 2</a:t>
            </a:r>
          </a:p>
          <a:p>
            <a:pPr lvl="2"/>
            <a:r>
              <a:rPr lang="en-US" noProof="0"/>
              <a:t>Level 3</a:t>
            </a:r>
          </a:p>
          <a:p>
            <a:pPr lvl="3"/>
            <a:r>
              <a:rPr lang="en-US" noProof="0"/>
              <a:t>Do not use more levels</a:t>
            </a:r>
          </a:p>
        </p:txBody>
      </p:sp>
      <p:sp>
        <p:nvSpPr>
          <p:cNvPr id="13" name="Zástupný symbol pro text 17">
            <a:extLst>
              <a:ext uri="{FF2B5EF4-FFF2-40B4-BE49-F238E27FC236}">
                <a16:creationId xmlns:a16="http://schemas.microsoft.com/office/drawing/2014/main" id="{CB79D50D-15AF-4C86-A57E-67394D4613B2}"/>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chemeClr val="tx1"/>
                </a:solidFill>
                <a:latin typeface="+mj-lt"/>
              </a:defRPr>
            </a:lvl1pPr>
          </a:lstStyle>
          <a:p>
            <a:pPr lvl="0"/>
            <a:r>
              <a:rPr lang="en-US" noProof="0" err="1"/>
              <a:t>subheadline</a:t>
            </a:r>
            <a:endParaRPr lang="en-US" noProof="0"/>
          </a:p>
        </p:txBody>
      </p:sp>
      <p:sp>
        <p:nvSpPr>
          <p:cNvPr id="2" name="Nadpis 1">
            <a:extLst>
              <a:ext uri="{FF2B5EF4-FFF2-40B4-BE49-F238E27FC236}">
                <a16:creationId xmlns:a16="http://schemas.microsoft.com/office/drawing/2014/main" id="{CC25BD2A-1A2D-4739-8B0A-595D02609E8E}"/>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sz="5350" b="1" cap="all" baseline="0">
                <a:solidFill>
                  <a:srgbClr val="2A7541"/>
                </a:solidFill>
              </a:defRPr>
            </a:lvl1pPr>
          </a:lstStyle>
          <a:p>
            <a:r>
              <a:rPr lang="en-US" noProof="0"/>
              <a:t>headline</a:t>
            </a:r>
          </a:p>
        </p:txBody>
      </p:sp>
    </p:spTree>
    <p:extLst>
      <p:ext uri="{BB962C8B-B14F-4D97-AF65-F5344CB8AC3E}">
        <p14:creationId xmlns:p14="http://schemas.microsoft.com/office/powerpoint/2010/main" val="84921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 column key text or big picture">
    <p:spTree>
      <p:nvGrpSpPr>
        <p:cNvPr id="1" name=""/>
        <p:cNvGrpSpPr/>
        <p:nvPr/>
      </p:nvGrpSpPr>
      <p:grpSpPr>
        <a:xfrm>
          <a:off x="0" y="0"/>
          <a:ext cx="0" cy="0"/>
          <a:chOff x="0" y="0"/>
          <a:chExt cx="0" cy="0"/>
        </a:xfrm>
      </p:grpSpPr>
      <p:sp>
        <p:nvSpPr>
          <p:cNvPr id="8" name="Zástupný symbol pro obsah 7">
            <a:extLst>
              <a:ext uri="{FF2B5EF4-FFF2-40B4-BE49-F238E27FC236}">
                <a16:creationId xmlns:a16="http://schemas.microsoft.com/office/drawing/2014/main" id="{08F16F58-15FA-4C0F-9C95-F88FF70AFA40}"/>
              </a:ext>
            </a:extLst>
          </p:cNvPr>
          <p:cNvSpPr>
            <a:spLocks noGrp="1"/>
          </p:cNvSpPr>
          <p:nvPr>
            <p:ph sz="quarter" idx="24" hasCustomPrompt="1"/>
          </p:nvPr>
        </p:nvSpPr>
        <p:spPr>
          <a:xfrm>
            <a:off x="515938" y="1736725"/>
            <a:ext cx="11160125" cy="4284663"/>
          </a:xfrm>
          <a:prstGeom prst="rect">
            <a:avLst/>
          </a:prstGeom>
        </p:spPr>
        <p:txBody>
          <a:bodyPr lIns="0" tIns="72000" rIns="108000" bIns="72000" anchor="ctr"/>
          <a:lstStyle>
            <a:lvl1pPr marL="0" indent="0">
              <a:buNone/>
              <a:defRPr sz="5350" b="1" cap="all" baseline="0">
                <a:solidFill>
                  <a:schemeClr val="tx2"/>
                </a:solidFill>
                <a:latin typeface="+mj-lt"/>
              </a:defRPr>
            </a:lvl1pPr>
          </a:lstStyle>
          <a:p>
            <a:pPr lvl="0"/>
            <a:r>
              <a:rPr lang="en-US" noProof="0"/>
              <a:t>Key message or Key question with highlighted text                 (Use orange for the right word) or visual content</a:t>
            </a:r>
          </a:p>
        </p:txBody>
      </p:sp>
      <p:sp>
        <p:nvSpPr>
          <p:cNvPr id="5" name="Zástupný symbol pro text 17">
            <a:extLst>
              <a:ext uri="{FF2B5EF4-FFF2-40B4-BE49-F238E27FC236}">
                <a16:creationId xmlns:a16="http://schemas.microsoft.com/office/drawing/2014/main" id="{999D9DDC-DECF-48EB-8758-E9EB4386428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chemeClr val="tx1"/>
                </a:solidFill>
                <a:latin typeface="+mj-lt"/>
              </a:defRPr>
            </a:lvl1pPr>
          </a:lstStyle>
          <a:p>
            <a:pPr lvl="0"/>
            <a:r>
              <a:rPr lang="en-US" noProof="0"/>
              <a:t>subheadline</a:t>
            </a:r>
          </a:p>
        </p:txBody>
      </p:sp>
      <p:sp>
        <p:nvSpPr>
          <p:cNvPr id="6" name="Nadpis 1">
            <a:extLst>
              <a:ext uri="{FF2B5EF4-FFF2-40B4-BE49-F238E27FC236}">
                <a16:creationId xmlns:a16="http://schemas.microsoft.com/office/drawing/2014/main" id="{CB3E4794-AF68-4847-996F-0BF104F3A53C}"/>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211476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3793">
          <p15:clr>
            <a:srgbClr val="FBAE40"/>
          </p15:clr>
        </p15:guide>
        <p15:guide id="6" orient="horz" pos="109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 column quotation">
    <p:spTree>
      <p:nvGrpSpPr>
        <p:cNvPr id="1" name=""/>
        <p:cNvGrpSpPr/>
        <p:nvPr/>
      </p:nvGrpSpPr>
      <p:grpSpPr>
        <a:xfrm>
          <a:off x="0" y="0"/>
          <a:ext cx="0" cy="0"/>
          <a:chOff x="0" y="0"/>
          <a:chExt cx="0" cy="0"/>
        </a:xfrm>
      </p:grpSpPr>
      <p:sp>
        <p:nvSpPr>
          <p:cNvPr id="9" name="Zástupný symbol pro text 17">
            <a:extLst>
              <a:ext uri="{FF2B5EF4-FFF2-40B4-BE49-F238E27FC236}">
                <a16:creationId xmlns:a16="http://schemas.microsoft.com/office/drawing/2014/main" id="{75741031-84AC-4C84-8D3A-EBCC2E798881}"/>
              </a:ext>
            </a:extLst>
          </p:cNvPr>
          <p:cNvSpPr>
            <a:spLocks noGrp="1"/>
          </p:cNvSpPr>
          <p:nvPr>
            <p:ph type="body" sz="quarter" idx="26" hasCustomPrompt="1"/>
          </p:nvPr>
        </p:nvSpPr>
        <p:spPr>
          <a:xfrm>
            <a:off x="1603198" y="2442993"/>
            <a:ext cx="6705424" cy="2430984"/>
          </a:xfrm>
          <a:prstGeom prst="rect">
            <a:avLst/>
          </a:prstGeom>
        </p:spPr>
        <p:txBody>
          <a:bodyPr wrap="square" lIns="108000" tIns="72000" rIns="108000" bIns="72000">
            <a:noAutofit/>
          </a:bodyPr>
          <a:lstStyle>
            <a:lvl1pPr marL="0" indent="0" algn="l">
              <a:spcBef>
                <a:spcPts val="0"/>
              </a:spcBef>
              <a:spcAft>
                <a:spcPts val="600"/>
              </a:spcAft>
              <a:buNone/>
              <a:defRPr sz="2700" b="0" cap="none" baseline="0">
                <a:solidFill>
                  <a:schemeClr val="tx2"/>
                </a:solidFill>
                <a:latin typeface="+mn-lt"/>
              </a:defRPr>
            </a:lvl1pPr>
          </a:lstStyle>
          <a:p>
            <a:pPr lvl="0"/>
            <a:r>
              <a:rPr lang="en-US" noProof="0"/>
              <a:t>Write the quotation here: </a:t>
            </a:r>
            <a:r>
              <a:rPr lang="en-US" noProof="0" err="1"/>
              <a:t>Ea</a:t>
            </a:r>
            <a:r>
              <a:rPr lang="en-US" noProof="0"/>
              <a:t> has </a:t>
            </a:r>
            <a:r>
              <a:rPr lang="en-US" noProof="0" err="1"/>
              <a:t>atqui</a:t>
            </a:r>
            <a:r>
              <a:rPr lang="en-US" noProof="0"/>
              <a:t> </a:t>
            </a:r>
            <a:r>
              <a:rPr lang="en-US" noProof="0" err="1"/>
              <a:t>everti</a:t>
            </a:r>
            <a:r>
              <a:rPr lang="en-US" noProof="0"/>
              <a:t>, </a:t>
            </a:r>
            <a:r>
              <a:rPr lang="en-US" noProof="0" err="1"/>
              <a:t>ei</a:t>
            </a:r>
            <a:r>
              <a:rPr lang="en-US" noProof="0"/>
              <a:t> sea </a:t>
            </a:r>
            <a:r>
              <a:rPr lang="en-US" noProof="0" err="1"/>
              <a:t>viris</a:t>
            </a:r>
            <a:r>
              <a:rPr lang="en-US" noProof="0"/>
              <a:t> </a:t>
            </a:r>
            <a:r>
              <a:rPr lang="en-US" noProof="0" err="1"/>
              <a:t>fastidii</a:t>
            </a:r>
            <a:r>
              <a:rPr lang="en-US" noProof="0"/>
              <a:t> </a:t>
            </a:r>
            <a:r>
              <a:rPr lang="en-US" noProof="0" err="1"/>
              <a:t>forensibus</a:t>
            </a:r>
            <a:r>
              <a:rPr lang="en-US" noProof="0"/>
              <a:t>. No </a:t>
            </a:r>
            <a:r>
              <a:rPr lang="en-US" noProof="0" err="1"/>
              <a:t>elit</a:t>
            </a:r>
            <a:r>
              <a:rPr lang="en-US" noProof="0"/>
              <a:t> </a:t>
            </a:r>
            <a:r>
              <a:rPr lang="en-US" noProof="0" err="1"/>
              <a:t>suavitate</a:t>
            </a:r>
            <a:r>
              <a:rPr lang="en-US" noProof="0"/>
              <a:t> </a:t>
            </a:r>
            <a:r>
              <a:rPr lang="en-US" noProof="0" err="1"/>
              <a:t>pri</a:t>
            </a:r>
            <a:r>
              <a:rPr lang="en-US" noProof="0"/>
              <a:t>, cu sea libris </a:t>
            </a:r>
            <a:r>
              <a:rPr lang="en-US" noProof="0" err="1"/>
              <a:t>vivendo</a:t>
            </a:r>
            <a:r>
              <a:rPr lang="en-US" noProof="0"/>
              <a:t>, </a:t>
            </a:r>
            <a:r>
              <a:rPr lang="en-US" noProof="0" err="1"/>
              <a:t>mei</a:t>
            </a:r>
            <a:r>
              <a:rPr lang="en-US" noProof="0"/>
              <a:t> mundi </a:t>
            </a:r>
            <a:r>
              <a:rPr lang="en-US" noProof="0" err="1"/>
              <a:t>voluptaria</a:t>
            </a:r>
            <a:r>
              <a:rPr lang="en-US" noProof="0"/>
              <a:t> ad. </a:t>
            </a:r>
            <a:r>
              <a:rPr lang="en-US" noProof="0" err="1"/>
              <a:t>Nec</a:t>
            </a:r>
            <a:r>
              <a:rPr lang="en-US" noProof="0"/>
              <a:t> </a:t>
            </a:r>
            <a:r>
              <a:rPr lang="en-US" noProof="0" err="1"/>
              <a:t>patrioque</a:t>
            </a:r>
            <a:r>
              <a:rPr lang="en-US" noProof="0"/>
              <a:t> </a:t>
            </a:r>
            <a:r>
              <a:rPr lang="en-US" noProof="0" err="1"/>
              <a:t>voluptatibus</a:t>
            </a:r>
            <a:r>
              <a:rPr lang="en-US" noProof="0"/>
              <a:t> id, cu </a:t>
            </a:r>
            <a:r>
              <a:rPr lang="en-US" noProof="0" err="1"/>
              <a:t>graece</a:t>
            </a:r>
            <a:r>
              <a:rPr lang="en-US" noProof="0"/>
              <a:t> </a:t>
            </a:r>
            <a:r>
              <a:rPr lang="en-US" noProof="0" err="1"/>
              <a:t>nonumes</a:t>
            </a:r>
            <a:r>
              <a:rPr lang="en-US" noProof="0"/>
              <a:t> </a:t>
            </a:r>
            <a:r>
              <a:rPr lang="en-US" noProof="0" err="1"/>
              <a:t>eligendi</a:t>
            </a:r>
            <a:r>
              <a:rPr lang="en-US" noProof="0"/>
              <a:t> vim, </a:t>
            </a:r>
            <a:r>
              <a:rPr lang="en-US" noProof="0" err="1"/>
              <a:t>electram</a:t>
            </a:r>
            <a:r>
              <a:rPr lang="en-US" noProof="0"/>
              <a:t> </a:t>
            </a:r>
            <a:r>
              <a:rPr lang="en-US" noProof="0" err="1"/>
              <a:t>gubergren</a:t>
            </a:r>
            <a:r>
              <a:rPr lang="en-US" noProof="0"/>
              <a:t>. </a:t>
            </a:r>
          </a:p>
        </p:txBody>
      </p:sp>
      <p:sp>
        <p:nvSpPr>
          <p:cNvPr id="6" name="Zástupný symbol pro text 17">
            <a:extLst>
              <a:ext uri="{FF2B5EF4-FFF2-40B4-BE49-F238E27FC236}">
                <a16:creationId xmlns:a16="http://schemas.microsoft.com/office/drawing/2014/main" id="{A6206A9F-B5A2-482A-BF76-90FC5206A6CC}"/>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rgbClr val="000000"/>
                </a:solidFill>
                <a:latin typeface="+mj-lt"/>
              </a:defRPr>
            </a:lvl1pPr>
          </a:lstStyle>
          <a:p>
            <a:pPr lvl="0"/>
            <a:r>
              <a:rPr lang="en-US" noProof="0"/>
              <a:t>subheadline</a:t>
            </a:r>
          </a:p>
        </p:txBody>
      </p:sp>
      <p:sp>
        <p:nvSpPr>
          <p:cNvPr id="7" name="Nadpis 1">
            <a:extLst>
              <a:ext uri="{FF2B5EF4-FFF2-40B4-BE49-F238E27FC236}">
                <a16:creationId xmlns:a16="http://schemas.microsoft.com/office/drawing/2014/main" id="{0FE91831-D281-43EC-B4AF-8214958DE393}"/>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
        <p:nvSpPr>
          <p:cNvPr id="10" name="TextovéPole 9">
            <a:extLst>
              <a:ext uri="{FF2B5EF4-FFF2-40B4-BE49-F238E27FC236}">
                <a16:creationId xmlns:a16="http://schemas.microsoft.com/office/drawing/2014/main" id="{01C08A48-6AFB-0544-AC71-5C368C9C3BE5}"/>
              </a:ext>
            </a:extLst>
          </p:cNvPr>
          <p:cNvSpPr txBox="1"/>
          <p:nvPr/>
        </p:nvSpPr>
        <p:spPr>
          <a:xfrm>
            <a:off x="1065053" y="1842291"/>
            <a:ext cx="675185" cy="1862048"/>
          </a:xfrm>
          <a:prstGeom prst="rect">
            <a:avLst/>
          </a:prstGeom>
          <a:noFill/>
        </p:spPr>
        <p:txBody>
          <a:bodyPr wrap="none" rtlCol="0">
            <a:spAutoFit/>
          </a:bodyPr>
          <a:lstStyle/>
          <a:p>
            <a:r>
              <a:rPr lang="cs-CZ" sz="11500">
                <a:solidFill>
                  <a:schemeClr val="bg2"/>
                </a:solidFill>
              </a:rPr>
              <a:t>“</a:t>
            </a:r>
          </a:p>
        </p:txBody>
      </p:sp>
    </p:spTree>
    <p:extLst>
      <p:ext uri="{BB962C8B-B14F-4D97-AF65-F5344CB8AC3E}">
        <p14:creationId xmlns:p14="http://schemas.microsoft.com/office/powerpoint/2010/main" val="30311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 column paragraph">
    <p:spTree>
      <p:nvGrpSpPr>
        <p:cNvPr id="1" name=""/>
        <p:cNvGrpSpPr/>
        <p:nvPr/>
      </p:nvGrpSpPr>
      <p:grpSpPr>
        <a:xfrm>
          <a:off x="0" y="0"/>
          <a:ext cx="0" cy="0"/>
          <a:chOff x="0" y="0"/>
          <a:chExt cx="0" cy="0"/>
        </a:xfrm>
      </p:grpSpPr>
      <p:sp>
        <p:nvSpPr>
          <p:cNvPr id="7" name="Zástupný symbol pro text 6">
            <a:extLst>
              <a:ext uri="{FF2B5EF4-FFF2-40B4-BE49-F238E27FC236}">
                <a16:creationId xmlns:a16="http://schemas.microsoft.com/office/drawing/2014/main" id="{DAC3F584-1D7E-433B-A808-5D3167350F9C}"/>
              </a:ext>
            </a:extLst>
          </p:cNvPr>
          <p:cNvSpPr>
            <a:spLocks noGrp="1"/>
          </p:cNvSpPr>
          <p:nvPr>
            <p:ph type="body" sz="quarter" idx="15" hasCustomPrompt="1"/>
          </p:nvPr>
        </p:nvSpPr>
        <p:spPr>
          <a:xfrm>
            <a:off x="401636" y="3552753"/>
            <a:ext cx="7511874" cy="1364201"/>
          </a:xfrm>
          <a:prstGeom prst="rect">
            <a:avLst/>
          </a:prstGeom>
        </p:spPr>
        <p:txBody>
          <a:bodyPr wrap="square" lIns="108000" tIns="72000" rIns="108000" bIns="72000">
            <a:spAutoFit/>
          </a:bodyPr>
          <a:lstStyle>
            <a:lvl1pPr marL="0" indent="0">
              <a:spcBef>
                <a:spcPts val="0"/>
              </a:spcBef>
              <a:spcAft>
                <a:spcPts val="600"/>
              </a:spcAft>
              <a:buNone/>
              <a:defRPr sz="22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No libris antiopam argumentum mel. Hinc inani mentitum quo an, vis munere pertinax argumentum ne. Ea has atqui everti, ei sea viris fastidii forensibus. No elit suavitate pri, cu sea libris vivendo, mei mundi voluptaria ad.</a:t>
            </a:r>
          </a:p>
        </p:txBody>
      </p:sp>
      <p:sp>
        <p:nvSpPr>
          <p:cNvPr id="5" name="Zástupný symbol pro text 17">
            <a:extLst>
              <a:ext uri="{FF2B5EF4-FFF2-40B4-BE49-F238E27FC236}">
                <a16:creationId xmlns:a16="http://schemas.microsoft.com/office/drawing/2014/main" id="{513672A8-587B-40A4-84FF-19B97C0631FE}"/>
              </a:ext>
            </a:extLst>
          </p:cNvPr>
          <p:cNvSpPr>
            <a:spLocks noGrp="1"/>
          </p:cNvSpPr>
          <p:nvPr>
            <p:ph type="body" sz="quarter" idx="14" hasCustomPrompt="1"/>
          </p:nvPr>
        </p:nvSpPr>
        <p:spPr>
          <a:xfrm>
            <a:off x="401635" y="3134575"/>
            <a:ext cx="7511875" cy="450105"/>
          </a:xfrm>
          <a:prstGeom prst="rect">
            <a:avLst/>
          </a:prstGeom>
        </p:spPr>
        <p:txBody>
          <a:bodyPr wrap="square" lIns="108000" tIns="72000" rIns="108000" bIns="72000">
            <a:spAutoFit/>
          </a:bodyPr>
          <a:lstStyle>
            <a:lvl1pPr marL="0" indent="0">
              <a:spcBef>
                <a:spcPts val="0"/>
              </a:spcBef>
              <a:buNone/>
              <a:defRPr sz="2200" b="0" cap="all" baseline="0">
                <a:solidFill>
                  <a:schemeClr val="bg2"/>
                </a:solidFill>
                <a:latin typeface="+mj-lt"/>
              </a:defRPr>
            </a:lvl1pPr>
          </a:lstStyle>
          <a:p>
            <a:pPr lvl="0"/>
            <a:r>
              <a:rPr lang="en-US" noProof="0"/>
              <a:t>Smaller title</a:t>
            </a:r>
          </a:p>
        </p:txBody>
      </p:sp>
      <p:sp>
        <p:nvSpPr>
          <p:cNvPr id="3" name="Zástupný symbol pro text 17">
            <a:extLst>
              <a:ext uri="{FF2B5EF4-FFF2-40B4-BE49-F238E27FC236}">
                <a16:creationId xmlns:a16="http://schemas.microsoft.com/office/drawing/2014/main" id="{432678DE-49D2-4DBB-BADF-D77988799FFF}"/>
              </a:ext>
            </a:extLst>
          </p:cNvPr>
          <p:cNvSpPr>
            <a:spLocks noGrp="1"/>
          </p:cNvSpPr>
          <p:nvPr>
            <p:ph type="body" sz="quarter" idx="10" hasCustomPrompt="1"/>
          </p:nvPr>
        </p:nvSpPr>
        <p:spPr>
          <a:xfrm>
            <a:off x="401635" y="1643034"/>
            <a:ext cx="7511875" cy="976403"/>
          </a:xfrm>
          <a:prstGeom prst="rect">
            <a:avLst/>
          </a:prstGeom>
        </p:spPr>
        <p:txBody>
          <a:bodyPr wrap="square" lIns="108000" tIns="72000" rIns="108000" bIns="72000">
            <a:spAutoFit/>
          </a:bodyPr>
          <a:lstStyle>
            <a:lvl1pPr marL="0" indent="0">
              <a:spcBef>
                <a:spcPts val="0"/>
              </a:spcBef>
              <a:buNone/>
              <a:defRPr sz="3000" b="1" cap="all" baseline="0">
                <a:solidFill>
                  <a:schemeClr val="tx1"/>
                </a:solidFill>
                <a:latin typeface="+mj-lt"/>
              </a:defRPr>
            </a:lvl1pPr>
          </a:lstStyle>
          <a:p>
            <a:pPr lvl="0"/>
            <a:r>
              <a:rPr lang="en-US" noProof="0"/>
              <a:t>Lorem ipsum dolor sit </a:t>
            </a:r>
            <a:r>
              <a:rPr lang="en-US" noProof="0" err="1"/>
              <a:t>amet</a:t>
            </a:r>
            <a:r>
              <a:rPr lang="en-US" noProof="0"/>
              <a:t>, vim </a:t>
            </a:r>
            <a:r>
              <a:rPr lang="en-US" noProof="0" err="1"/>
              <a:t>eu</a:t>
            </a:r>
            <a:r>
              <a:rPr lang="en-US" noProof="0"/>
              <a:t> posse </a:t>
            </a:r>
            <a:r>
              <a:rPr lang="en-US" noProof="0" err="1"/>
              <a:t>scripta</a:t>
            </a:r>
            <a:r>
              <a:rPr lang="en-US" noProof="0"/>
              <a:t>. At </a:t>
            </a:r>
            <a:r>
              <a:rPr lang="en-US" noProof="0" err="1"/>
              <a:t>mea</a:t>
            </a:r>
            <a:r>
              <a:rPr lang="en-US" noProof="0"/>
              <a:t> </a:t>
            </a:r>
            <a:r>
              <a:rPr lang="en-US" noProof="0" err="1"/>
              <a:t>denique</a:t>
            </a:r>
            <a:r>
              <a:rPr lang="en-US" noProof="0"/>
              <a:t> </a:t>
            </a:r>
            <a:r>
              <a:rPr lang="en-US" noProof="0" err="1"/>
              <a:t>phaedrum</a:t>
            </a:r>
            <a:r>
              <a:rPr lang="en-US" noProof="0"/>
              <a:t> </a:t>
            </a:r>
            <a:r>
              <a:rPr lang="en-US" noProof="0" err="1"/>
              <a:t>vulputate</a:t>
            </a:r>
            <a:r>
              <a:rPr lang="en-US" noProof="0"/>
              <a:t>. </a:t>
            </a:r>
          </a:p>
        </p:txBody>
      </p:sp>
      <p:sp>
        <p:nvSpPr>
          <p:cNvPr id="8" name="Nadpis 1">
            <a:extLst>
              <a:ext uri="{FF2B5EF4-FFF2-40B4-BE49-F238E27FC236}">
                <a16:creationId xmlns:a16="http://schemas.microsoft.com/office/drawing/2014/main" id="{C53C0EDC-DC89-4C05-BE09-00FBA3383E61}"/>
              </a:ext>
            </a:extLst>
          </p:cNvPr>
          <p:cNvSpPr>
            <a:spLocks noGrp="1"/>
          </p:cNvSpPr>
          <p:nvPr>
            <p:ph type="title" hasCustomPrompt="1"/>
          </p:nvPr>
        </p:nvSpPr>
        <p:spPr>
          <a:xfrm>
            <a:off x="401635" y="326073"/>
            <a:ext cx="11407776" cy="886378"/>
          </a:xfrm>
          <a:prstGeom prst="rect">
            <a:avLst/>
          </a:prstGeom>
        </p:spPr>
        <p:txBody>
          <a:bodyPr wrap="square" lIns="90000" tIns="72000" rIns="108000" bIns="72000">
            <a:spAutoFit/>
          </a:bodyPr>
          <a:lstStyle>
            <a:lvl1pPr>
              <a:defRPr lang="en-US" sz="5350" b="1" kern="1200" cap="all" baseline="0" noProof="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383627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s bullet points 1">
    <p:spTree>
      <p:nvGrpSpPr>
        <p:cNvPr id="1" name=""/>
        <p:cNvGrpSpPr/>
        <p:nvPr/>
      </p:nvGrpSpPr>
      <p:grpSpPr>
        <a:xfrm>
          <a:off x="0" y="0"/>
          <a:ext cx="0" cy="0"/>
          <a:chOff x="0" y="0"/>
          <a:chExt cx="0" cy="0"/>
        </a:xfrm>
      </p:grpSpPr>
      <p:sp>
        <p:nvSpPr>
          <p:cNvPr id="14" name="Zástupný symbol pro obsah 12">
            <a:extLst>
              <a:ext uri="{FF2B5EF4-FFF2-40B4-BE49-F238E27FC236}">
                <a16:creationId xmlns:a16="http://schemas.microsoft.com/office/drawing/2014/main" id="{A7CEB4B9-2003-4297-A1E8-CA4966765A56}"/>
              </a:ext>
            </a:extLst>
          </p:cNvPr>
          <p:cNvSpPr>
            <a:spLocks noGrp="1"/>
          </p:cNvSpPr>
          <p:nvPr>
            <p:ph sz="quarter" idx="20" hasCustomPrompt="1"/>
          </p:nvPr>
        </p:nvSpPr>
        <p:spPr>
          <a:xfrm>
            <a:off x="6311902" y="1752600"/>
            <a:ext cx="5364161" cy="4241800"/>
          </a:xfrm>
          <a:prstGeom prst="rect">
            <a:avLst/>
          </a:prstGeom>
        </p:spPr>
        <p:txBody>
          <a:bodyPr lIns="108000" tIns="540000" rIns="108000" bIns="72000"/>
          <a:lstStyle>
            <a:lvl1pPr marL="144000" indent="-144000">
              <a:spcBef>
                <a:spcPts val="0"/>
              </a:spcBef>
              <a:spcAft>
                <a:spcPts val="600"/>
              </a:spcAft>
              <a:buClr>
                <a:schemeClr val="accent4"/>
              </a:buClr>
              <a:defRPr sz="2000">
                <a:solidFill>
                  <a:schemeClr val="tx2"/>
                </a:solidFill>
              </a:defRPr>
            </a:lvl1pPr>
            <a:lvl2pPr marL="288000" indent="-144000">
              <a:spcBef>
                <a:spcPts val="0"/>
              </a:spcBef>
              <a:spcAft>
                <a:spcPts val="600"/>
              </a:spcAft>
              <a:defRPr sz="2000">
                <a:solidFill>
                  <a:schemeClr val="tx2"/>
                </a:solidFill>
              </a:defRPr>
            </a:lvl2pPr>
            <a:lvl3pPr marL="432000" indent="-144000">
              <a:spcBef>
                <a:spcPts val="0"/>
              </a:spcBef>
              <a:spcAft>
                <a:spcPts val="600"/>
              </a:spcAft>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Level 1 text or visual content</a:t>
            </a:r>
          </a:p>
          <a:p>
            <a:pPr lvl="1"/>
            <a:r>
              <a:rPr lang="en-US" noProof="0"/>
              <a:t>Sublevel text</a:t>
            </a:r>
          </a:p>
          <a:p>
            <a:pPr lvl="2"/>
            <a:r>
              <a:rPr lang="en-US" noProof="0"/>
              <a:t>3</a:t>
            </a:r>
          </a:p>
        </p:txBody>
      </p:sp>
      <p:sp>
        <p:nvSpPr>
          <p:cNvPr id="11" name="Zástupný symbol pro text 17">
            <a:extLst>
              <a:ext uri="{FF2B5EF4-FFF2-40B4-BE49-F238E27FC236}">
                <a16:creationId xmlns:a16="http://schemas.microsoft.com/office/drawing/2014/main" id="{700A4B15-CA5E-4505-B10C-4C7CA88F6C8E}"/>
              </a:ext>
            </a:extLst>
          </p:cNvPr>
          <p:cNvSpPr>
            <a:spLocks noGrp="1"/>
          </p:cNvSpPr>
          <p:nvPr>
            <p:ph type="body" sz="quarter" idx="18" hasCustomPrompt="1"/>
          </p:nvPr>
        </p:nvSpPr>
        <p:spPr>
          <a:xfrm>
            <a:off x="6311900" y="1673577"/>
            <a:ext cx="5364162" cy="560905"/>
          </a:xfrm>
          <a:prstGeom prst="rect">
            <a:avLst/>
          </a:prstGeom>
        </p:spPr>
        <p:txBody>
          <a:bodyPr wrap="square" lIns="108000" tIns="72000" rIns="108000" bIns="72000">
            <a:spAutoFit/>
          </a:bodyPr>
          <a:lstStyle>
            <a:lvl1pPr marL="0" indent="0">
              <a:spcBef>
                <a:spcPts val="0"/>
              </a:spcBef>
              <a:buNone/>
              <a:defRPr sz="3000" b="1" cap="all" baseline="0">
                <a:solidFill>
                  <a:schemeClr val="tx1"/>
                </a:solidFill>
                <a:latin typeface="+mj-lt"/>
              </a:defRPr>
            </a:lvl1pPr>
          </a:lstStyle>
          <a:p>
            <a:pPr lvl="0"/>
            <a:r>
              <a:rPr lang="en-US" noProof="0"/>
              <a:t>caption</a:t>
            </a:r>
          </a:p>
        </p:txBody>
      </p:sp>
      <p:sp>
        <p:nvSpPr>
          <p:cNvPr id="13" name="Zástupný symbol pro obsah 12">
            <a:extLst>
              <a:ext uri="{FF2B5EF4-FFF2-40B4-BE49-F238E27FC236}">
                <a16:creationId xmlns:a16="http://schemas.microsoft.com/office/drawing/2014/main" id="{092A3FDF-1AB5-4BB3-A711-9954CD9FF87F}"/>
              </a:ext>
            </a:extLst>
          </p:cNvPr>
          <p:cNvSpPr>
            <a:spLocks noGrp="1"/>
          </p:cNvSpPr>
          <p:nvPr>
            <p:ph sz="quarter" idx="19" hasCustomPrompt="1"/>
          </p:nvPr>
        </p:nvSpPr>
        <p:spPr>
          <a:xfrm>
            <a:off x="515938" y="1752600"/>
            <a:ext cx="5364161" cy="4241800"/>
          </a:xfrm>
          <a:prstGeom prst="rect">
            <a:avLst/>
          </a:prstGeom>
        </p:spPr>
        <p:txBody>
          <a:bodyPr lIns="108000" tIns="72000" rIns="108000" bIns="72000"/>
          <a:lstStyle>
            <a:lvl1pPr marL="144000" indent="-144000">
              <a:spcBef>
                <a:spcPts val="0"/>
              </a:spcBef>
              <a:spcAft>
                <a:spcPts val="600"/>
              </a:spcAft>
              <a:buClr>
                <a:schemeClr val="bg2"/>
              </a:buClr>
              <a:defRPr sz="2000">
                <a:solidFill>
                  <a:schemeClr val="tx2"/>
                </a:solidFill>
              </a:defRPr>
            </a:lvl1pPr>
            <a:lvl2pPr marL="288000" indent="-144000">
              <a:spcBef>
                <a:spcPts val="0"/>
              </a:spcBef>
              <a:spcAft>
                <a:spcPts val="600"/>
              </a:spcAft>
              <a:buClr>
                <a:schemeClr val="bg2"/>
              </a:buClr>
              <a:defRPr sz="2000">
                <a:solidFill>
                  <a:schemeClr val="tx2"/>
                </a:solidFill>
              </a:defRPr>
            </a:lvl2pPr>
            <a:lvl3pPr marL="432000" indent="-144000">
              <a:spcBef>
                <a:spcPts val="0"/>
              </a:spcBef>
              <a:spcAft>
                <a:spcPts val="600"/>
              </a:spcAft>
              <a:buClr>
                <a:schemeClr val="bg2"/>
              </a:buClr>
              <a:defRPr sz="2000">
                <a:solidFill>
                  <a:schemeClr val="tx2"/>
                </a:solidFill>
              </a:defRPr>
            </a:lvl3pPr>
            <a:lvl4pPr marL="432000" indent="0">
              <a:buNone/>
              <a:defRPr sz="2000">
                <a:solidFill>
                  <a:schemeClr val="tx2">
                    <a:lumMod val="60000"/>
                    <a:lumOff val="40000"/>
                  </a:schemeClr>
                </a:solidFill>
              </a:defRPr>
            </a:lvl4pPr>
            <a:lvl5pPr marL="720000" indent="-144000">
              <a:defRPr sz="2000">
                <a:solidFill>
                  <a:schemeClr val="tx2">
                    <a:lumMod val="40000"/>
                    <a:lumOff val="60000"/>
                  </a:schemeClr>
                </a:solidFill>
              </a:defRPr>
            </a:lvl5pPr>
          </a:lstStyle>
          <a:p>
            <a:pPr lvl="0"/>
            <a:r>
              <a:rPr lang="en-US" noProof="0"/>
              <a:t>Prefer using visual content here by choosing from icons below ↓</a:t>
            </a:r>
          </a:p>
          <a:p>
            <a:pPr lvl="1"/>
            <a:r>
              <a:rPr lang="en-US" noProof="0"/>
              <a:t>Sublevel text – don‘t use too many sublevels</a:t>
            </a:r>
          </a:p>
          <a:p>
            <a:pPr lvl="2"/>
            <a:r>
              <a:rPr lang="en-US" noProof="0"/>
              <a:t>3</a:t>
            </a:r>
          </a:p>
        </p:txBody>
      </p:sp>
      <p:sp>
        <p:nvSpPr>
          <p:cNvPr id="7" name="Zástupný symbol pro text 17">
            <a:extLst>
              <a:ext uri="{FF2B5EF4-FFF2-40B4-BE49-F238E27FC236}">
                <a16:creationId xmlns:a16="http://schemas.microsoft.com/office/drawing/2014/main" id="{4DAB1AB4-BC51-45AE-8A85-43C4CDFB0428}"/>
              </a:ext>
            </a:extLst>
          </p:cNvPr>
          <p:cNvSpPr>
            <a:spLocks noGrp="1"/>
          </p:cNvSpPr>
          <p:nvPr>
            <p:ph type="body" sz="quarter" idx="10" hasCustomPrompt="1"/>
          </p:nvPr>
        </p:nvSpPr>
        <p:spPr>
          <a:xfrm>
            <a:off x="401637" y="1061070"/>
            <a:ext cx="11407776" cy="560905"/>
          </a:xfrm>
          <a:prstGeom prst="rect">
            <a:avLst/>
          </a:prstGeom>
        </p:spPr>
        <p:txBody>
          <a:bodyPr wrap="square" lIns="108000" tIns="72000" rIns="108000" bIns="72000">
            <a:spAutoFit/>
          </a:bodyPr>
          <a:lstStyle>
            <a:lvl1pPr marL="0" indent="0">
              <a:spcBef>
                <a:spcPts val="0"/>
              </a:spcBef>
              <a:buNone/>
              <a:defRPr sz="3000" b="1" cap="all" baseline="0">
                <a:solidFill>
                  <a:schemeClr val="tx1"/>
                </a:solidFill>
                <a:latin typeface="+mj-lt"/>
              </a:defRPr>
            </a:lvl1pPr>
          </a:lstStyle>
          <a:p>
            <a:pPr lvl="0"/>
            <a:r>
              <a:rPr lang="en-US" noProof="0" err="1"/>
              <a:t>subheadline</a:t>
            </a:r>
            <a:endParaRPr lang="en-US" noProof="0"/>
          </a:p>
        </p:txBody>
      </p:sp>
      <p:sp>
        <p:nvSpPr>
          <p:cNvPr id="8" name="Nadpis 1">
            <a:extLst>
              <a:ext uri="{FF2B5EF4-FFF2-40B4-BE49-F238E27FC236}">
                <a16:creationId xmlns:a16="http://schemas.microsoft.com/office/drawing/2014/main" id="{6A778C29-1479-449B-A73D-7B450DCD17C6}"/>
              </a:ext>
            </a:extLst>
          </p:cNvPr>
          <p:cNvSpPr>
            <a:spLocks noGrp="1"/>
          </p:cNvSpPr>
          <p:nvPr>
            <p:ph type="title" hasCustomPrompt="1"/>
          </p:nvPr>
        </p:nvSpPr>
        <p:spPr>
          <a:xfrm>
            <a:off x="401637" y="326073"/>
            <a:ext cx="11407776" cy="886378"/>
          </a:xfrm>
          <a:prstGeom prst="rect">
            <a:avLst/>
          </a:prstGeom>
        </p:spPr>
        <p:txBody>
          <a:bodyPr wrap="square" lIns="90000" tIns="72000" rIns="108000" bIns="72000">
            <a:spAutoFit/>
          </a:bodyPr>
          <a:lstStyle>
            <a:lvl1pPr>
              <a:defRPr lang="en-US" sz="5350" b="1" kern="1200" cap="all" baseline="0" noProof="0" dirty="0">
                <a:solidFill>
                  <a:schemeClr val="bg2"/>
                </a:solidFill>
                <a:latin typeface="+mj-lt"/>
                <a:ea typeface="+mj-ea"/>
                <a:cs typeface="+mj-cs"/>
              </a:defRPr>
            </a:lvl1pPr>
          </a:lstStyle>
          <a:p>
            <a:r>
              <a:rPr lang="en-US" noProof="0"/>
              <a:t>headline</a:t>
            </a:r>
          </a:p>
        </p:txBody>
      </p:sp>
    </p:spTree>
    <p:extLst>
      <p:ext uri="{BB962C8B-B14F-4D97-AF65-F5344CB8AC3E}">
        <p14:creationId xmlns:p14="http://schemas.microsoft.com/office/powerpoint/2010/main" val="15210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04">
          <p15:clr>
            <a:srgbClr val="FBAE40"/>
          </p15:clr>
        </p15:guide>
        <p15:guide id="2" pos="3976">
          <p15:clr>
            <a:srgbClr val="FBAE40"/>
          </p15:clr>
        </p15:guide>
        <p15:guide id="3" orient="horz" pos="1094">
          <p15:clr>
            <a:srgbClr val="FBAE40"/>
          </p15:clr>
        </p15:guide>
        <p15:guide id="4" orient="horz" pos="3793">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image" Target="../media/image4.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769570"/>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91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p15:clr>
            <a:srgbClr val="F26B43"/>
          </p15:clr>
        </p15:guide>
        <p15:guide id="2" pos="483">
          <p15:clr>
            <a:srgbClr val="F26B43"/>
          </p15:clr>
        </p15:guide>
        <p15:guide id="3" orient="horz" pos="3838">
          <p15:clr>
            <a:srgbClr val="F26B43"/>
          </p15:clr>
        </p15:guide>
        <p15:guide id="4" pos="719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4" name="Přímá spojnice 3">
            <a:extLst>
              <a:ext uri="{FF2B5EF4-FFF2-40B4-BE49-F238E27FC236}">
                <a16:creationId xmlns:a16="http://schemas.microsoft.com/office/drawing/2014/main" id="{F6EFDE83-F66A-4673-A2F4-89B31C8B19A7}"/>
              </a:ext>
            </a:extLst>
          </p:cNvPr>
          <p:cNvCxnSpPr>
            <a:cxnSpLocks/>
          </p:cNvCxnSpPr>
          <p:nvPr/>
        </p:nvCxnSpPr>
        <p:spPr>
          <a:xfrm>
            <a:off x="515938" y="6338730"/>
            <a:ext cx="1116012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Obrázek 4">
            <a:extLst>
              <a:ext uri="{FF2B5EF4-FFF2-40B4-BE49-F238E27FC236}">
                <a16:creationId xmlns:a16="http://schemas.microsoft.com/office/drawing/2014/main" id="{8F085590-9132-484B-91C4-7A439DE8FEC4}"/>
              </a:ext>
            </a:extLst>
          </p:cNvPr>
          <p:cNvPicPr>
            <a:picLocks noChangeAspect="1"/>
          </p:cNvPicPr>
          <p:nvPr/>
        </p:nvPicPr>
        <p:blipFill>
          <a:blip r:embed="rId19">
            <a:biLevel thresh="50000"/>
            <a:extLst>
              <a:ext uri="{28A0092B-C50C-407E-A947-70E740481C1C}">
                <a14:useLocalDpi xmlns:a14="http://schemas.microsoft.com/office/drawing/2010/main" val="0"/>
              </a:ext>
            </a:extLst>
          </a:blip>
          <a:stretch>
            <a:fillRect/>
          </a:stretch>
        </p:blipFill>
        <p:spPr>
          <a:xfrm>
            <a:off x="515937" y="6529506"/>
            <a:ext cx="1196181" cy="144801"/>
          </a:xfrm>
          <a:prstGeom prst="rect">
            <a:avLst/>
          </a:prstGeom>
        </p:spPr>
      </p:pic>
      <p:sp>
        <p:nvSpPr>
          <p:cNvPr id="6" name="TextovéPole 5">
            <a:extLst>
              <a:ext uri="{FF2B5EF4-FFF2-40B4-BE49-F238E27FC236}">
                <a16:creationId xmlns:a16="http://schemas.microsoft.com/office/drawing/2014/main" id="{A3CC7B85-3347-407A-8E8F-B3F6E41BDFF9}"/>
              </a:ext>
            </a:extLst>
          </p:cNvPr>
          <p:cNvSpPr txBox="1"/>
          <p:nvPr/>
        </p:nvSpPr>
        <p:spPr>
          <a:xfrm>
            <a:off x="10275157" y="6505359"/>
            <a:ext cx="1400906" cy="195438"/>
          </a:xfrm>
          <a:prstGeom prst="rect">
            <a:avLst/>
          </a:prstGeom>
          <a:noFill/>
        </p:spPr>
        <p:txBody>
          <a:bodyPr wrap="square" lIns="0" tIns="0" rIns="0" bIns="0" rtlCol="0">
            <a:spAutoFit/>
          </a:bodyPr>
          <a:lstStyle/>
          <a:p>
            <a:pPr algn="r"/>
            <a:r>
              <a:rPr lang="en-US" sz="1260" cap="all" baseline="0" noProof="0">
                <a:solidFill>
                  <a:srgbClr val="000000"/>
                </a:solidFill>
                <a:latin typeface="+mj-lt"/>
              </a:rPr>
              <a:t>Confidential | </a:t>
            </a:r>
            <a:fld id="{1305BA61-BBC4-4814-A8E4-9FAC8C29209D}" type="slidenum">
              <a:rPr lang="en-US" sz="1260" cap="all" baseline="0" noProof="0" smtClean="0">
                <a:solidFill>
                  <a:srgbClr val="000000"/>
                </a:solidFill>
                <a:latin typeface="+mj-lt"/>
              </a:rPr>
              <a:t>‹#›</a:t>
            </a:fld>
            <a:endParaRPr lang="en-US" sz="1260" cap="all" baseline="0" noProof="0">
              <a:solidFill>
                <a:srgbClr val="000000"/>
              </a:solidFill>
              <a:latin typeface="+mj-lt"/>
            </a:endParaRPr>
          </a:p>
        </p:txBody>
      </p:sp>
    </p:spTree>
    <p:extLst>
      <p:ext uri="{BB962C8B-B14F-4D97-AF65-F5344CB8AC3E}">
        <p14:creationId xmlns:p14="http://schemas.microsoft.com/office/powerpoint/2010/main" val="2309314161"/>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325">
          <p15:clr>
            <a:srgbClr val="F26B43"/>
          </p15:clr>
        </p15:guide>
        <p15:guide id="3" orient="horz" pos="3997">
          <p15:clr>
            <a:srgbClr val="F26B43"/>
          </p15:clr>
        </p15:guide>
        <p15:guide id="4" pos="735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mailto:Vaclav.novotny@ysoft.com"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FC059-3C17-9D8D-E96B-78EA7280CA87}"/>
              </a:ext>
            </a:extLst>
          </p:cNvPr>
          <p:cNvSpPr>
            <a:spLocks noGrp="1"/>
          </p:cNvSpPr>
          <p:nvPr>
            <p:ph type="body" sz="quarter" idx="11"/>
          </p:nvPr>
        </p:nvSpPr>
        <p:spPr>
          <a:xfrm>
            <a:off x="626370" y="3428323"/>
            <a:ext cx="10945610" cy="2139798"/>
          </a:xfrm>
        </p:spPr>
        <p:txBody>
          <a:bodyPr wrap="square" lIns="108000" tIns="72000" rIns="108000" bIns="72000" anchor="t">
            <a:spAutoFit/>
          </a:bodyPr>
          <a:lstStyle/>
          <a:p>
            <a:r>
              <a:rPr lang="en-US" dirty="0" err="1"/>
              <a:t>hlubokého</a:t>
            </a:r>
            <a:r>
              <a:rPr lang="en-US" dirty="0"/>
              <a:t> </a:t>
            </a:r>
            <a:r>
              <a:rPr lang="en-US" dirty="0" err="1"/>
              <a:t>učení</a:t>
            </a:r>
            <a:r>
              <a:rPr lang="en-US" dirty="0"/>
              <a:t> v </a:t>
            </a:r>
            <a:r>
              <a:rPr lang="en-US" dirty="0" err="1"/>
              <a:t>produkčním</a:t>
            </a:r>
            <a:r>
              <a:rPr lang="en-US" dirty="0"/>
              <a:t> </a:t>
            </a:r>
            <a:r>
              <a:rPr lang="en-US" dirty="0" err="1"/>
              <a:t>vývoji</a:t>
            </a:r>
            <a:endParaRPr lang="cs-CZ" dirty="0"/>
          </a:p>
          <a:p>
            <a:endParaRPr lang="cs-CZ"/>
          </a:p>
          <a:p>
            <a:r>
              <a:rPr lang="cs-CZ" dirty="0"/>
              <a:t>BRNO.AI </a:t>
            </a:r>
            <a:r>
              <a:rPr lang="cs-CZ" dirty="0" err="1"/>
              <a:t>Days</a:t>
            </a:r>
            <a:r>
              <a:rPr lang="cs-CZ" dirty="0"/>
              <a:t> in </a:t>
            </a:r>
            <a:r>
              <a:rPr lang="cs-CZ" dirty="0" err="1"/>
              <a:t>Ysoft</a:t>
            </a:r>
            <a:endParaRPr lang="en-US" dirty="0" err="1"/>
          </a:p>
        </p:txBody>
      </p:sp>
      <p:sp>
        <p:nvSpPr>
          <p:cNvPr id="6" name="Text Placeholder 5">
            <a:extLst>
              <a:ext uri="{FF2B5EF4-FFF2-40B4-BE49-F238E27FC236}">
                <a16:creationId xmlns:a16="http://schemas.microsoft.com/office/drawing/2014/main" id="{D6D94904-26A0-BC3F-3B93-A59E963AFF83}"/>
              </a:ext>
            </a:extLst>
          </p:cNvPr>
          <p:cNvSpPr>
            <a:spLocks noGrp="1"/>
          </p:cNvSpPr>
          <p:nvPr>
            <p:ph type="body" sz="quarter" idx="12"/>
          </p:nvPr>
        </p:nvSpPr>
        <p:spPr/>
        <p:txBody>
          <a:bodyPr wrap="square" lIns="108000" tIns="72000" rIns="108000" bIns="72000" anchor="t">
            <a:spAutoFit/>
          </a:bodyPr>
          <a:lstStyle/>
          <a:p>
            <a:r>
              <a:rPr lang="en-US" dirty="0"/>
              <a:t>ML.NET WORKSHOP</a:t>
            </a:r>
          </a:p>
        </p:txBody>
      </p:sp>
      <p:sp>
        <p:nvSpPr>
          <p:cNvPr id="3" name="Text Placeholder 4">
            <a:extLst>
              <a:ext uri="{FF2B5EF4-FFF2-40B4-BE49-F238E27FC236}">
                <a16:creationId xmlns:a16="http://schemas.microsoft.com/office/drawing/2014/main" id="{502499B4-C43E-1435-3001-A7489E50FB05}"/>
              </a:ext>
            </a:extLst>
          </p:cNvPr>
          <p:cNvSpPr txBox="1">
            <a:spLocks/>
          </p:cNvSpPr>
          <p:nvPr/>
        </p:nvSpPr>
        <p:spPr>
          <a:xfrm>
            <a:off x="624441" y="5712394"/>
            <a:ext cx="10945610" cy="810204"/>
          </a:xfrm>
          <a:prstGeom prst="rect">
            <a:avLst/>
          </a:prstGeom>
        </p:spPr>
        <p:txBody>
          <a:bodyPr wrap="square" lIns="108000" tIns="72000" rIns="108000" bIns="72000" anchor="t">
            <a:spAutoFit/>
          </a:bodyPr>
          <a:lstStyle>
            <a:lvl1pPr marL="0" indent="0" algn="l" defTabSz="914400" rtl="0" eaLnBrk="1" latinLnBrk="0" hangingPunct="1">
              <a:lnSpc>
                <a:spcPct val="90000"/>
              </a:lnSpc>
              <a:spcBef>
                <a:spcPts val="0"/>
              </a:spcBef>
              <a:buFont typeface="Arial" panose="020B0604020202020204" pitchFamily="34" charset="0"/>
              <a:buNone/>
              <a:defRPr sz="4800" kern="1200" cap="all"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Václav </a:t>
            </a:r>
            <a:r>
              <a:rPr lang="en-US" sz="2400" dirty="0" err="1"/>
              <a:t>novotný</a:t>
            </a:r>
            <a:r>
              <a:rPr lang="en-US" sz="2400" dirty="0"/>
              <a:t>, Martin Horák, Lukáš Válek</a:t>
            </a:r>
          </a:p>
          <a:p>
            <a:r>
              <a:rPr lang="en-US" sz="2400" dirty="0"/>
              <a:t>Y Soft Corporation</a:t>
            </a:r>
            <a:endParaRPr lang="en-US" dirty="0"/>
          </a:p>
        </p:txBody>
      </p:sp>
    </p:spTree>
    <p:extLst>
      <p:ext uri="{BB962C8B-B14F-4D97-AF65-F5344CB8AC3E}">
        <p14:creationId xmlns:p14="http://schemas.microsoft.com/office/powerpoint/2010/main" val="367686223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ED5282-8D21-474C-2978-869E779EE7B5}"/>
              </a:ext>
            </a:extLst>
          </p:cNvPr>
          <p:cNvSpPr>
            <a:spLocks noGrp="1"/>
          </p:cNvSpPr>
          <p:nvPr>
            <p:ph type="title"/>
          </p:nvPr>
        </p:nvSpPr>
        <p:spPr>
          <a:xfrm>
            <a:off x="562870" y="2850774"/>
            <a:ext cx="10958836" cy="1156452"/>
          </a:xfrm>
        </p:spPr>
        <p:txBody>
          <a:bodyPr/>
          <a:lstStyle/>
          <a:p>
            <a:r>
              <a:rPr lang="en-US" dirty="0"/>
              <a:t>Let’s get to work!</a:t>
            </a:r>
          </a:p>
        </p:txBody>
      </p:sp>
    </p:spTree>
    <p:extLst>
      <p:ext uri="{BB962C8B-B14F-4D97-AF65-F5344CB8AC3E}">
        <p14:creationId xmlns:p14="http://schemas.microsoft.com/office/powerpoint/2010/main" val="409230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1155E3-FD5C-AB97-30B4-C6301EC1C67F}"/>
              </a:ext>
            </a:extLst>
          </p:cNvPr>
          <p:cNvSpPr>
            <a:spLocks noGrp="1"/>
          </p:cNvSpPr>
          <p:nvPr>
            <p:ph type="body" sz="quarter" idx="14"/>
          </p:nvPr>
        </p:nvSpPr>
        <p:spPr>
          <a:xfrm>
            <a:off x="401637" y="3134697"/>
            <a:ext cx="11407776" cy="588605"/>
          </a:xfrm>
        </p:spPr>
        <p:txBody>
          <a:bodyPr/>
          <a:lstStyle/>
          <a:p>
            <a:pPr marL="180000" lvl="1" indent="0">
              <a:buNone/>
            </a:pPr>
            <a:r>
              <a:rPr lang="en-US" sz="3200" b="1" dirty="0"/>
              <a:t>https://github.com/horczech/BrnoAiDaysWorkshop</a:t>
            </a:r>
          </a:p>
        </p:txBody>
      </p:sp>
      <p:sp>
        <p:nvSpPr>
          <p:cNvPr id="4" name="Title 3">
            <a:extLst>
              <a:ext uri="{FF2B5EF4-FFF2-40B4-BE49-F238E27FC236}">
                <a16:creationId xmlns:a16="http://schemas.microsoft.com/office/drawing/2014/main" id="{AAF38FDB-DA05-2D74-49F7-C6845EABF5C3}"/>
              </a:ext>
            </a:extLst>
          </p:cNvPr>
          <p:cNvSpPr>
            <a:spLocks noGrp="1"/>
          </p:cNvSpPr>
          <p:nvPr>
            <p:ph type="title"/>
          </p:nvPr>
        </p:nvSpPr>
        <p:spPr/>
        <p:txBody>
          <a:bodyPr/>
          <a:lstStyle/>
          <a:p>
            <a:r>
              <a:rPr lang="en-US" dirty="0"/>
              <a:t>Setup </a:t>
            </a:r>
          </a:p>
        </p:txBody>
      </p:sp>
    </p:spTree>
    <p:extLst>
      <p:ext uri="{BB962C8B-B14F-4D97-AF65-F5344CB8AC3E}">
        <p14:creationId xmlns:p14="http://schemas.microsoft.com/office/powerpoint/2010/main" val="21531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4AAE43-DEB7-D078-0967-C8B01A67D552}"/>
              </a:ext>
            </a:extLst>
          </p:cNvPr>
          <p:cNvSpPr>
            <a:spLocks noGrp="1"/>
          </p:cNvSpPr>
          <p:nvPr>
            <p:ph sz="quarter" idx="24"/>
          </p:nvPr>
        </p:nvSpPr>
        <p:spPr/>
        <p:txBody>
          <a:bodyPr/>
          <a:lstStyle/>
          <a:p>
            <a:r>
              <a:rPr lang="cs-CZ" dirty="0">
                <a:hlinkClick r:id="rId2"/>
              </a:rPr>
              <a:t>Vaclav.novotny@ysoft.com</a:t>
            </a:r>
            <a:endParaRPr lang="cs-CZ" dirty="0"/>
          </a:p>
          <a:p>
            <a:r>
              <a:rPr lang="cs-CZ" dirty="0"/>
              <a:t>Martin.horak2@ysoft.com</a:t>
            </a:r>
            <a:endParaRPr lang="en-US" dirty="0"/>
          </a:p>
        </p:txBody>
      </p:sp>
      <p:sp>
        <p:nvSpPr>
          <p:cNvPr id="3" name="Text Placeholder 2">
            <a:extLst>
              <a:ext uri="{FF2B5EF4-FFF2-40B4-BE49-F238E27FC236}">
                <a16:creationId xmlns:a16="http://schemas.microsoft.com/office/drawing/2014/main" id="{D8B8FC24-848B-26F7-2BEC-4FCF111B86F2}"/>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0C1A323A-D7E7-718D-A4CD-44AA69BD6ECA}"/>
              </a:ext>
            </a:extLst>
          </p:cNvPr>
          <p:cNvSpPr>
            <a:spLocks noGrp="1"/>
          </p:cNvSpPr>
          <p:nvPr>
            <p:ph type="title"/>
          </p:nvPr>
        </p:nvSpPr>
        <p:spPr/>
        <p:txBody>
          <a:bodyPr/>
          <a:lstStyle/>
          <a:p>
            <a:r>
              <a:rPr lang="cs-CZ" dirty="0" err="1"/>
              <a:t>Contact</a:t>
            </a:r>
            <a:r>
              <a:rPr lang="cs-CZ" dirty="0"/>
              <a:t> </a:t>
            </a:r>
            <a:r>
              <a:rPr lang="cs-CZ" dirty="0" err="1"/>
              <a:t>us</a:t>
            </a:r>
            <a:endParaRPr lang="en-US" dirty="0"/>
          </a:p>
        </p:txBody>
      </p:sp>
    </p:spTree>
    <p:extLst>
      <p:ext uri="{BB962C8B-B14F-4D97-AF65-F5344CB8AC3E}">
        <p14:creationId xmlns:p14="http://schemas.microsoft.com/office/powerpoint/2010/main" val="55948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6D9FD0-EABD-0EEB-79D6-74142BF0DF12}"/>
              </a:ext>
            </a:extLst>
          </p:cNvPr>
          <p:cNvSpPr>
            <a:spLocks noGrp="1"/>
          </p:cNvSpPr>
          <p:nvPr>
            <p:ph type="body" sz="quarter" idx="14"/>
          </p:nvPr>
        </p:nvSpPr>
        <p:spPr>
          <a:xfrm>
            <a:off x="401637" y="1826988"/>
            <a:ext cx="11407776" cy="2524519"/>
          </a:xfrm>
        </p:spPr>
        <p:txBody>
          <a:bodyPr/>
          <a:lstStyle/>
          <a:p>
            <a:pPr algn="l">
              <a:buFont typeface="+mj-lt"/>
              <a:buAutoNum type="arabicPeriod"/>
            </a:pPr>
            <a:r>
              <a:rPr lang="en-US" b="0" i="0" dirty="0">
                <a:solidFill>
                  <a:srgbClr val="24292F"/>
                </a:solidFill>
                <a:effectLst/>
                <a:latin typeface="-apple-system"/>
              </a:rPr>
              <a:t>Intro presentation</a:t>
            </a:r>
          </a:p>
          <a:p>
            <a:pPr algn="l">
              <a:buFont typeface="+mj-lt"/>
              <a:buAutoNum type="arabicPeriod"/>
            </a:pPr>
            <a:r>
              <a:rPr lang="en-US" b="0" i="0" dirty="0">
                <a:solidFill>
                  <a:srgbClr val="24292F"/>
                </a:solidFill>
                <a:effectLst/>
                <a:latin typeface="-apple-system"/>
              </a:rPr>
              <a:t>Setup of environment </a:t>
            </a:r>
          </a:p>
          <a:p>
            <a:pPr algn="l">
              <a:buFont typeface="+mj-lt"/>
              <a:buAutoNum type="arabicPeriod"/>
            </a:pPr>
            <a:r>
              <a:rPr lang="en-US" b="0" i="0" dirty="0" err="1">
                <a:solidFill>
                  <a:srgbClr val="24292F"/>
                </a:solidFill>
                <a:effectLst/>
                <a:latin typeface="-apple-system"/>
              </a:rPr>
              <a:t>ModelBuilder</a:t>
            </a:r>
            <a:r>
              <a:rPr lang="en-US" b="0" i="0" dirty="0">
                <a:solidFill>
                  <a:srgbClr val="24292F"/>
                </a:solidFill>
                <a:effectLst/>
                <a:latin typeface="-apple-system"/>
              </a:rPr>
              <a:t> + </a:t>
            </a:r>
            <a:r>
              <a:rPr lang="en-US" b="0" i="0" dirty="0" err="1">
                <a:solidFill>
                  <a:srgbClr val="24292F"/>
                </a:solidFill>
                <a:effectLst/>
                <a:latin typeface="-apple-system"/>
              </a:rPr>
              <a:t>AutoML</a:t>
            </a:r>
            <a:r>
              <a:rPr lang="en-US" b="0" i="0" dirty="0">
                <a:solidFill>
                  <a:srgbClr val="24292F"/>
                </a:solidFill>
                <a:effectLst/>
                <a:latin typeface="-apple-system"/>
              </a:rPr>
              <a:t> </a:t>
            </a:r>
          </a:p>
          <a:p>
            <a:pPr algn="l">
              <a:buFont typeface="+mj-lt"/>
              <a:buAutoNum type="arabicPeriod"/>
            </a:pPr>
            <a:r>
              <a:rPr lang="en-US" b="0" i="0" dirty="0">
                <a:solidFill>
                  <a:srgbClr val="24292F"/>
                </a:solidFill>
                <a:effectLst/>
                <a:latin typeface="-apple-system"/>
              </a:rPr>
              <a:t>Guided demonstration of ML.NET</a:t>
            </a:r>
          </a:p>
          <a:p>
            <a:pPr algn="l">
              <a:buFont typeface="+mj-lt"/>
              <a:buAutoNum type="arabicPeriod"/>
            </a:pPr>
            <a:r>
              <a:rPr lang="en-US" b="0" i="0" dirty="0">
                <a:solidFill>
                  <a:srgbClr val="24292F"/>
                </a:solidFill>
                <a:effectLst/>
                <a:latin typeface="-apple-system"/>
              </a:rPr>
              <a:t>Individual tasks </a:t>
            </a:r>
          </a:p>
          <a:p>
            <a:pPr algn="l">
              <a:buFont typeface="+mj-lt"/>
              <a:buAutoNum type="arabicPeriod"/>
            </a:pPr>
            <a:r>
              <a:rPr lang="en-US" b="0" i="0" dirty="0">
                <a:solidFill>
                  <a:srgbClr val="24292F"/>
                </a:solidFill>
                <a:effectLst/>
                <a:latin typeface="-apple-system"/>
              </a:rPr>
              <a:t>Enjoy your trained models!</a:t>
            </a:r>
          </a:p>
        </p:txBody>
      </p:sp>
      <p:sp>
        <p:nvSpPr>
          <p:cNvPr id="3" name="Text Placeholder 2">
            <a:extLst>
              <a:ext uri="{FF2B5EF4-FFF2-40B4-BE49-F238E27FC236}">
                <a16:creationId xmlns:a16="http://schemas.microsoft.com/office/drawing/2014/main" id="{4CA94083-0F73-D63B-3D2E-5D2BD7C9B14F}"/>
              </a:ext>
            </a:extLst>
          </p:cNvPr>
          <p:cNvSpPr>
            <a:spLocks noGrp="1"/>
          </p:cNvSpPr>
          <p:nvPr>
            <p:ph type="body" sz="quarter" idx="10"/>
          </p:nvPr>
        </p:nvSpPr>
        <p:spPr/>
        <p:txBody>
          <a:bodyPr/>
          <a:lstStyle/>
          <a:p>
            <a:r>
              <a:rPr lang="en-US" dirty="0"/>
              <a:t>What to expect?</a:t>
            </a:r>
          </a:p>
        </p:txBody>
      </p:sp>
      <p:sp>
        <p:nvSpPr>
          <p:cNvPr id="4" name="Title 3">
            <a:extLst>
              <a:ext uri="{FF2B5EF4-FFF2-40B4-BE49-F238E27FC236}">
                <a16:creationId xmlns:a16="http://schemas.microsoft.com/office/drawing/2014/main" id="{B74D8E56-12C6-7CDE-DBA3-2F0D5E2FBB8D}"/>
              </a:ext>
            </a:extLst>
          </p:cNvPr>
          <p:cNvSpPr>
            <a:spLocks noGrp="1"/>
          </p:cNvSpPr>
          <p:nvPr>
            <p:ph type="title"/>
          </p:nvPr>
        </p:nvSpPr>
        <p:spPr/>
        <p:txBody>
          <a:bodyPr/>
          <a:lstStyle/>
          <a:p>
            <a:r>
              <a:rPr lang="en-US" dirty="0"/>
              <a:t>Schedule</a:t>
            </a:r>
          </a:p>
        </p:txBody>
      </p:sp>
    </p:spTree>
    <p:extLst>
      <p:ext uri="{BB962C8B-B14F-4D97-AF65-F5344CB8AC3E}">
        <p14:creationId xmlns:p14="http://schemas.microsoft.com/office/powerpoint/2010/main" val="150010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D8E56-12C6-7CDE-DBA3-2F0D5E2FBB8D}"/>
              </a:ext>
            </a:extLst>
          </p:cNvPr>
          <p:cNvSpPr>
            <a:spLocks noGrp="1"/>
          </p:cNvSpPr>
          <p:nvPr>
            <p:ph type="title"/>
          </p:nvPr>
        </p:nvSpPr>
        <p:spPr/>
        <p:txBody>
          <a:bodyPr/>
          <a:lstStyle/>
          <a:p>
            <a:r>
              <a:rPr lang="en-US" dirty="0"/>
              <a:t>What is AIVA?</a:t>
            </a:r>
          </a:p>
        </p:txBody>
      </p:sp>
    </p:spTree>
    <p:extLst>
      <p:ext uri="{BB962C8B-B14F-4D97-AF65-F5344CB8AC3E}">
        <p14:creationId xmlns:p14="http://schemas.microsoft.com/office/powerpoint/2010/main" val="207806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456305-F7CF-4990-B172-1F69DFDBB052}"/>
              </a:ext>
            </a:extLst>
          </p:cNvPr>
          <p:cNvSpPr>
            <a:spLocks noGrp="1"/>
          </p:cNvSpPr>
          <p:nvPr>
            <p:ph type="body" sz="quarter" idx="12"/>
          </p:nvPr>
        </p:nvSpPr>
        <p:spPr>
          <a:xfrm>
            <a:off x="623195" y="2857699"/>
            <a:ext cx="10945610" cy="1142602"/>
          </a:xfrm>
        </p:spPr>
        <p:txBody>
          <a:bodyPr/>
          <a:lstStyle/>
          <a:p>
            <a:r>
              <a:rPr lang="en-US" dirty="0"/>
              <a:t>WHERE DO WE USE AI?</a:t>
            </a:r>
          </a:p>
        </p:txBody>
      </p:sp>
    </p:spTree>
    <p:extLst>
      <p:ext uri="{BB962C8B-B14F-4D97-AF65-F5344CB8AC3E}">
        <p14:creationId xmlns:p14="http://schemas.microsoft.com/office/powerpoint/2010/main" val="20025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A94083-0F73-D63B-3D2E-5D2BD7C9B14F}"/>
              </a:ext>
            </a:extLst>
          </p:cNvPr>
          <p:cNvSpPr>
            <a:spLocks noGrp="1"/>
          </p:cNvSpPr>
          <p:nvPr>
            <p:ph type="body" sz="quarter" idx="10"/>
          </p:nvPr>
        </p:nvSpPr>
        <p:spPr/>
        <p:txBody>
          <a:bodyPr/>
          <a:lstStyle/>
          <a:p>
            <a:r>
              <a:rPr lang="en-US" dirty="0"/>
              <a:t>Camera calibration</a:t>
            </a:r>
          </a:p>
        </p:txBody>
      </p:sp>
      <p:sp>
        <p:nvSpPr>
          <p:cNvPr id="4" name="Title 3">
            <a:extLst>
              <a:ext uri="{FF2B5EF4-FFF2-40B4-BE49-F238E27FC236}">
                <a16:creationId xmlns:a16="http://schemas.microsoft.com/office/drawing/2014/main" id="{B74D8E56-12C6-7CDE-DBA3-2F0D5E2FBB8D}"/>
              </a:ext>
            </a:extLst>
          </p:cNvPr>
          <p:cNvSpPr>
            <a:spLocks noGrp="1"/>
          </p:cNvSpPr>
          <p:nvPr>
            <p:ph type="title"/>
          </p:nvPr>
        </p:nvSpPr>
        <p:spPr>
          <a:xfrm>
            <a:off x="401637" y="326073"/>
            <a:ext cx="11407776" cy="886378"/>
          </a:xfrm>
        </p:spPr>
        <p:txBody>
          <a:bodyPr/>
          <a:lstStyle/>
          <a:p>
            <a:r>
              <a:rPr lang="en-US" dirty="0"/>
              <a:t>WHERE DO WE USE AI?</a:t>
            </a:r>
          </a:p>
        </p:txBody>
      </p:sp>
      <p:pic>
        <p:nvPicPr>
          <p:cNvPr id="5" name="Picture 4">
            <a:extLst>
              <a:ext uri="{FF2B5EF4-FFF2-40B4-BE49-F238E27FC236}">
                <a16:creationId xmlns:a16="http://schemas.microsoft.com/office/drawing/2014/main" id="{E6FEE58B-8A41-FF24-A406-6DFE4F971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838" y="1061070"/>
            <a:ext cx="6407533" cy="5229276"/>
          </a:xfrm>
          <a:prstGeom prst="rect">
            <a:avLst/>
          </a:prstGeom>
        </p:spPr>
      </p:pic>
    </p:spTree>
    <p:extLst>
      <p:ext uri="{BB962C8B-B14F-4D97-AF65-F5344CB8AC3E}">
        <p14:creationId xmlns:p14="http://schemas.microsoft.com/office/powerpoint/2010/main" val="269792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A94083-0F73-D63B-3D2E-5D2BD7C9B14F}"/>
              </a:ext>
            </a:extLst>
          </p:cNvPr>
          <p:cNvSpPr>
            <a:spLocks noGrp="1"/>
          </p:cNvSpPr>
          <p:nvPr>
            <p:ph type="body" sz="quarter" idx="10"/>
          </p:nvPr>
        </p:nvSpPr>
        <p:spPr/>
        <p:txBody>
          <a:bodyPr/>
          <a:lstStyle/>
          <a:p>
            <a:r>
              <a:rPr lang="en-US" dirty="0"/>
              <a:t>Screen Classification</a:t>
            </a:r>
          </a:p>
        </p:txBody>
      </p:sp>
      <p:sp>
        <p:nvSpPr>
          <p:cNvPr id="4" name="Title 3">
            <a:extLst>
              <a:ext uri="{FF2B5EF4-FFF2-40B4-BE49-F238E27FC236}">
                <a16:creationId xmlns:a16="http://schemas.microsoft.com/office/drawing/2014/main" id="{B74D8E56-12C6-7CDE-DBA3-2F0D5E2FBB8D}"/>
              </a:ext>
            </a:extLst>
          </p:cNvPr>
          <p:cNvSpPr>
            <a:spLocks noGrp="1"/>
          </p:cNvSpPr>
          <p:nvPr>
            <p:ph type="title"/>
          </p:nvPr>
        </p:nvSpPr>
        <p:spPr>
          <a:xfrm>
            <a:off x="401637" y="326073"/>
            <a:ext cx="11407776" cy="886378"/>
          </a:xfrm>
        </p:spPr>
        <p:txBody>
          <a:bodyPr/>
          <a:lstStyle/>
          <a:p>
            <a:r>
              <a:rPr lang="en-US" dirty="0"/>
              <a:t>WHERE DO WE USE AI?</a:t>
            </a:r>
          </a:p>
        </p:txBody>
      </p:sp>
      <p:pic>
        <p:nvPicPr>
          <p:cNvPr id="2" name="Picture 1" descr="A screenshot of a computer&#10;&#10;Description automatically generated with low confidence">
            <a:extLst>
              <a:ext uri="{FF2B5EF4-FFF2-40B4-BE49-F238E27FC236}">
                <a16:creationId xmlns:a16="http://schemas.microsoft.com/office/drawing/2014/main" id="{F1094D91-EF73-B640-AE3D-9AED5FC4C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02" y="1726344"/>
            <a:ext cx="7886195" cy="4482796"/>
          </a:xfrm>
          <a:prstGeom prst="rect">
            <a:avLst/>
          </a:prstGeom>
        </p:spPr>
      </p:pic>
    </p:spTree>
    <p:extLst>
      <p:ext uri="{BB962C8B-B14F-4D97-AF65-F5344CB8AC3E}">
        <p14:creationId xmlns:p14="http://schemas.microsoft.com/office/powerpoint/2010/main" val="275860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A94083-0F73-D63B-3D2E-5D2BD7C9B14F}"/>
              </a:ext>
            </a:extLst>
          </p:cNvPr>
          <p:cNvSpPr>
            <a:spLocks noGrp="1"/>
          </p:cNvSpPr>
          <p:nvPr>
            <p:ph type="body" sz="quarter" idx="10"/>
          </p:nvPr>
        </p:nvSpPr>
        <p:spPr/>
        <p:txBody>
          <a:bodyPr/>
          <a:lstStyle/>
          <a:p>
            <a:r>
              <a:rPr lang="en-US" dirty="0"/>
              <a:t>Element detection and classification</a:t>
            </a:r>
          </a:p>
        </p:txBody>
      </p:sp>
      <p:sp>
        <p:nvSpPr>
          <p:cNvPr id="4" name="Title 3">
            <a:extLst>
              <a:ext uri="{FF2B5EF4-FFF2-40B4-BE49-F238E27FC236}">
                <a16:creationId xmlns:a16="http://schemas.microsoft.com/office/drawing/2014/main" id="{B74D8E56-12C6-7CDE-DBA3-2F0D5E2FBB8D}"/>
              </a:ext>
            </a:extLst>
          </p:cNvPr>
          <p:cNvSpPr>
            <a:spLocks noGrp="1"/>
          </p:cNvSpPr>
          <p:nvPr>
            <p:ph type="title"/>
          </p:nvPr>
        </p:nvSpPr>
        <p:spPr>
          <a:xfrm>
            <a:off x="401637" y="326073"/>
            <a:ext cx="11407776" cy="886378"/>
          </a:xfrm>
        </p:spPr>
        <p:txBody>
          <a:bodyPr/>
          <a:lstStyle/>
          <a:p>
            <a:r>
              <a:rPr lang="en-US" dirty="0"/>
              <a:t>WHERE DO WE USE AI?</a:t>
            </a:r>
          </a:p>
        </p:txBody>
      </p:sp>
      <p:pic>
        <p:nvPicPr>
          <p:cNvPr id="5" name="Picture 4" descr="Graphical user interface, application, Teams&#10;&#10;Description automatically generated">
            <a:extLst>
              <a:ext uri="{FF2B5EF4-FFF2-40B4-BE49-F238E27FC236}">
                <a16:creationId xmlns:a16="http://schemas.microsoft.com/office/drawing/2014/main" id="{2F1690F9-536A-EBDC-40A7-14D716057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82" y="1621975"/>
            <a:ext cx="8234035" cy="4645730"/>
          </a:xfrm>
          <a:prstGeom prst="rect">
            <a:avLst/>
          </a:prstGeom>
        </p:spPr>
      </p:pic>
    </p:spTree>
    <p:extLst>
      <p:ext uri="{BB962C8B-B14F-4D97-AF65-F5344CB8AC3E}">
        <p14:creationId xmlns:p14="http://schemas.microsoft.com/office/powerpoint/2010/main" val="106998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456305-F7CF-4990-B172-1F69DFDBB052}"/>
              </a:ext>
            </a:extLst>
          </p:cNvPr>
          <p:cNvSpPr>
            <a:spLocks noGrp="1"/>
          </p:cNvSpPr>
          <p:nvPr>
            <p:ph type="body" sz="quarter" idx="12"/>
          </p:nvPr>
        </p:nvSpPr>
        <p:spPr>
          <a:xfrm>
            <a:off x="623195" y="2857699"/>
            <a:ext cx="10945610" cy="1142602"/>
          </a:xfrm>
        </p:spPr>
        <p:txBody>
          <a:bodyPr/>
          <a:lstStyle/>
          <a:p>
            <a:r>
              <a:rPr lang="en-US" dirty="0"/>
              <a:t>What tools do we use?</a:t>
            </a:r>
          </a:p>
        </p:txBody>
      </p:sp>
    </p:spTree>
    <p:extLst>
      <p:ext uri="{BB962C8B-B14F-4D97-AF65-F5344CB8AC3E}">
        <p14:creationId xmlns:p14="http://schemas.microsoft.com/office/powerpoint/2010/main" val="288984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D8E56-12C6-7CDE-DBA3-2F0D5E2FBB8D}"/>
              </a:ext>
            </a:extLst>
          </p:cNvPr>
          <p:cNvSpPr>
            <a:spLocks noGrp="1"/>
          </p:cNvSpPr>
          <p:nvPr>
            <p:ph type="title"/>
          </p:nvPr>
        </p:nvSpPr>
        <p:spPr>
          <a:xfrm>
            <a:off x="401637" y="326073"/>
            <a:ext cx="11407776" cy="886378"/>
          </a:xfrm>
        </p:spPr>
        <p:txBody>
          <a:bodyPr/>
          <a:lstStyle/>
          <a:p>
            <a:r>
              <a:rPr lang="en-US" dirty="0" err="1"/>
              <a:t>WHAt</a:t>
            </a:r>
            <a:r>
              <a:rPr lang="en-US" dirty="0"/>
              <a:t> tool do we use?</a:t>
            </a:r>
          </a:p>
        </p:txBody>
      </p:sp>
      <p:pic>
        <p:nvPicPr>
          <p:cNvPr id="7" name="Picture 2" descr="Hosting ML.NET with TensorFlow in AppService">
            <a:extLst>
              <a:ext uri="{FF2B5EF4-FFF2-40B4-BE49-F238E27FC236}">
                <a16:creationId xmlns:a16="http://schemas.microsoft.com/office/drawing/2014/main" id="{C33B676F-C7D5-8217-FFBC-6A03E1FB7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414" y="3921719"/>
            <a:ext cx="1581293" cy="1581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penCV – Wikipedia">
            <a:extLst>
              <a:ext uri="{FF2B5EF4-FFF2-40B4-BE49-F238E27FC236}">
                <a16:creationId xmlns:a16="http://schemas.microsoft.com/office/drawing/2014/main" id="{DD00D066-30C6-4461-1B05-0A84E364E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113" y="1398584"/>
            <a:ext cx="1302140" cy="16040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55FFA3-37E0-76B8-6B38-30DF830896F5}"/>
              </a:ext>
            </a:extLst>
          </p:cNvPr>
          <p:cNvSpPr txBox="1"/>
          <p:nvPr/>
        </p:nvSpPr>
        <p:spPr>
          <a:xfrm>
            <a:off x="642268" y="1245912"/>
            <a:ext cx="7717961" cy="1705833"/>
          </a:xfrm>
          <a:prstGeom prst="rect">
            <a:avLst/>
          </a:prstGeom>
        </p:spPr>
        <p:txBody>
          <a:bodyPr wrap="square" lIns="108000" tIns="72000" rIns="108000" bIns="72000">
            <a:spAutoFit/>
          </a:bodyPr>
          <a:lstStyle>
            <a:lvl1pPr marL="180000" indent="-180000">
              <a:lnSpc>
                <a:spcPct val="90000"/>
              </a:lnSpc>
              <a:spcBef>
                <a:spcPts val="0"/>
              </a:spcBef>
              <a:spcAft>
                <a:spcPts val="600"/>
              </a:spcAft>
              <a:buClr>
                <a:schemeClr val="accent1"/>
              </a:buClr>
              <a:buFont typeface="Arial" panose="020B0604020202020204" pitchFamily="34" charset="0"/>
              <a:buChar char="•"/>
              <a:defRPr sz="2400" b="1">
                <a:solidFill>
                  <a:srgbClr val="000000"/>
                </a:solidFill>
              </a:defRPr>
            </a:lvl1pPr>
            <a:lvl2pPr marL="360000" lvl="1" indent="-180000">
              <a:lnSpc>
                <a:spcPct val="90000"/>
              </a:lnSpc>
              <a:spcBef>
                <a:spcPts val="0"/>
              </a:spcBef>
              <a:spcAft>
                <a:spcPts val="600"/>
              </a:spcAft>
              <a:buFont typeface="Arial" panose="020B0604020202020204" pitchFamily="34" charset="0"/>
              <a:buChar char="•"/>
              <a:defRPr sz="2400">
                <a:solidFill>
                  <a:schemeClr val="tx2">
                    <a:lumMod val="50000"/>
                  </a:schemeClr>
                </a:solidFill>
              </a:defRPr>
            </a:lvl2pPr>
            <a:lvl3pPr marL="540000" indent="-180000">
              <a:lnSpc>
                <a:spcPct val="90000"/>
              </a:lnSpc>
              <a:spcBef>
                <a:spcPts val="0"/>
              </a:spcBef>
              <a:spcAft>
                <a:spcPts val="600"/>
              </a:spcAft>
              <a:buFont typeface="Arial" panose="020B0604020202020204" pitchFamily="34" charset="0"/>
              <a:buChar char="•"/>
              <a:defRPr sz="2400">
                <a:solidFill>
                  <a:srgbClr val="7F7F7F"/>
                </a:solidFill>
              </a:defRPr>
            </a:lvl3pPr>
            <a:lvl4pPr marL="720000" indent="-180000">
              <a:lnSpc>
                <a:spcPct val="90000"/>
              </a:lnSpc>
              <a:spcBef>
                <a:spcPts val="0"/>
              </a:spcBef>
              <a:spcAft>
                <a:spcPts val="600"/>
              </a:spcAft>
              <a:buFont typeface="Arial" panose="020B0604020202020204" pitchFamily="34" charset="0"/>
              <a:buChar char="•"/>
              <a:defRPr sz="2400">
                <a:solidFill>
                  <a:schemeClr val="tx2">
                    <a:lumMod val="60000"/>
                    <a:lumOff val="40000"/>
                  </a:schemeClr>
                </a:solidFill>
              </a:defRPr>
            </a:lvl4pPr>
            <a:lvl5pPr marL="720000" indent="0">
              <a:lnSpc>
                <a:spcPct val="90000"/>
              </a:lnSpc>
              <a:spcBef>
                <a:spcPts val="500"/>
              </a:spcBef>
              <a:buFont typeface="Arial" panose="020B0604020202020204" pitchFamily="34" charset="0"/>
              <a:buNone/>
              <a:defRPr sz="2400">
                <a:solidFill>
                  <a:schemeClr val="tx2">
                    <a:lumMod val="40000"/>
                    <a:lumOff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err="1"/>
              <a:t>OpenCvSharp</a:t>
            </a:r>
            <a:endParaRPr lang="en-US" dirty="0"/>
          </a:p>
          <a:p>
            <a:pPr lvl="2"/>
            <a:r>
              <a:rPr lang="en-US" dirty="0"/>
              <a:t>F</a:t>
            </a:r>
            <a:r>
              <a:rPr lang="cs-CZ" dirty="0" err="1"/>
              <a:t>ree</a:t>
            </a:r>
            <a:r>
              <a:rPr lang="cs-CZ" dirty="0"/>
              <a:t>, </a:t>
            </a:r>
            <a:r>
              <a:rPr lang="en-US" dirty="0"/>
              <a:t>open-source, cross platform CV library</a:t>
            </a:r>
          </a:p>
          <a:p>
            <a:pPr lvl="2"/>
            <a:r>
              <a:rPr lang="en-US" dirty="0"/>
              <a:t>OpenCV wrapper for .NET</a:t>
            </a:r>
          </a:p>
          <a:p>
            <a:pPr lvl="2"/>
            <a:r>
              <a:rPr lang="en-US" dirty="0"/>
              <a:t>Opensource computer vision library</a:t>
            </a:r>
          </a:p>
        </p:txBody>
      </p:sp>
      <p:sp>
        <p:nvSpPr>
          <p:cNvPr id="10" name="TextBox 9">
            <a:extLst>
              <a:ext uri="{FF2B5EF4-FFF2-40B4-BE49-F238E27FC236}">
                <a16:creationId xmlns:a16="http://schemas.microsoft.com/office/drawing/2014/main" id="{3855144D-0650-643B-9060-F2659868B8CB}"/>
              </a:ext>
            </a:extLst>
          </p:cNvPr>
          <p:cNvSpPr txBox="1"/>
          <p:nvPr/>
        </p:nvSpPr>
        <p:spPr>
          <a:xfrm>
            <a:off x="642268" y="3361394"/>
            <a:ext cx="8749239" cy="2524519"/>
          </a:xfrm>
          <a:prstGeom prst="rect">
            <a:avLst/>
          </a:prstGeom>
        </p:spPr>
        <p:txBody>
          <a:bodyPr wrap="square" lIns="108000" tIns="72000" rIns="108000" bIns="72000">
            <a:spAutoFit/>
          </a:bodyPr>
          <a:lstStyle>
            <a:lvl1pPr marL="180000" indent="-180000">
              <a:lnSpc>
                <a:spcPct val="90000"/>
              </a:lnSpc>
              <a:spcBef>
                <a:spcPts val="0"/>
              </a:spcBef>
              <a:spcAft>
                <a:spcPts val="600"/>
              </a:spcAft>
              <a:buClr>
                <a:schemeClr val="accent1"/>
              </a:buClr>
              <a:buFont typeface="Arial" panose="020B0604020202020204" pitchFamily="34" charset="0"/>
              <a:buChar char="•"/>
              <a:defRPr sz="2400" b="1">
                <a:solidFill>
                  <a:srgbClr val="000000"/>
                </a:solidFill>
              </a:defRPr>
            </a:lvl1pPr>
            <a:lvl2pPr marL="360000" lvl="1" indent="-180000">
              <a:lnSpc>
                <a:spcPct val="90000"/>
              </a:lnSpc>
              <a:spcBef>
                <a:spcPts val="0"/>
              </a:spcBef>
              <a:spcAft>
                <a:spcPts val="600"/>
              </a:spcAft>
              <a:buFont typeface="Arial" panose="020B0604020202020204" pitchFamily="34" charset="0"/>
              <a:buChar char="•"/>
              <a:defRPr sz="2400">
                <a:solidFill>
                  <a:schemeClr val="tx2">
                    <a:lumMod val="50000"/>
                  </a:schemeClr>
                </a:solidFill>
              </a:defRPr>
            </a:lvl2pPr>
            <a:lvl3pPr marL="540000" indent="-180000">
              <a:lnSpc>
                <a:spcPct val="90000"/>
              </a:lnSpc>
              <a:spcBef>
                <a:spcPts val="0"/>
              </a:spcBef>
              <a:spcAft>
                <a:spcPts val="600"/>
              </a:spcAft>
              <a:buFont typeface="Arial" panose="020B0604020202020204" pitchFamily="34" charset="0"/>
              <a:buChar char="•"/>
              <a:defRPr sz="2400">
                <a:solidFill>
                  <a:srgbClr val="7F7F7F"/>
                </a:solidFill>
              </a:defRPr>
            </a:lvl3pPr>
            <a:lvl4pPr marL="720000" indent="-180000">
              <a:lnSpc>
                <a:spcPct val="90000"/>
              </a:lnSpc>
              <a:spcBef>
                <a:spcPts val="0"/>
              </a:spcBef>
              <a:spcAft>
                <a:spcPts val="600"/>
              </a:spcAft>
              <a:buFont typeface="Arial" panose="020B0604020202020204" pitchFamily="34" charset="0"/>
              <a:buChar char="•"/>
              <a:defRPr sz="2400">
                <a:solidFill>
                  <a:schemeClr val="tx2">
                    <a:lumMod val="60000"/>
                    <a:lumOff val="40000"/>
                  </a:schemeClr>
                </a:solidFill>
              </a:defRPr>
            </a:lvl4pPr>
            <a:lvl5pPr marL="720000" indent="0">
              <a:lnSpc>
                <a:spcPct val="90000"/>
              </a:lnSpc>
              <a:spcBef>
                <a:spcPts val="500"/>
              </a:spcBef>
              <a:buFont typeface="Arial" panose="020B0604020202020204" pitchFamily="34" charset="0"/>
              <a:buNone/>
              <a:defRPr sz="2400">
                <a:solidFill>
                  <a:schemeClr val="tx2">
                    <a:lumMod val="40000"/>
                    <a:lumOff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ML.NET</a:t>
            </a:r>
          </a:p>
          <a:p>
            <a:pPr lvl="2"/>
            <a:r>
              <a:rPr lang="en-US" dirty="0"/>
              <a:t>F</a:t>
            </a:r>
            <a:r>
              <a:rPr lang="cs-CZ" dirty="0" err="1"/>
              <a:t>ree</a:t>
            </a:r>
            <a:r>
              <a:rPr lang="cs-CZ" dirty="0"/>
              <a:t>, </a:t>
            </a:r>
            <a:r>
              <a:rPr lang="en-US" dirty="0"/>
              <a:t>opensource, cross platform ML framework</a:t>
            </a:r>
          </a:p>
          <a:p>
            <a:pPr lvl="2"/>
            <a:r>
              <a:rPr lang="cs-CZ" dirty="0" err="1"/>
              <a:t>Successor</a:t>
            </a:r>
            <a:r>
              <a:rPr lang="en-US" dirty="0"/>
              <a:t> of</a:t>
            </a:r>
            <a:r>
              <a:rPr lang="cs-CZ" dirty="0"/>
              <a:t> TLC (</a:t>
            </a:r>
            <a:r>
              <a:rPr lang="cs-CZ" dirty="0" err="1"/>
              <a:t>The</a:t>
            </a:r>
            <a:r>
              <a:rPr lang="cs-CZ" dirty="0"/>
              <a:t> Learning </a:t>
            </a:r>
            <a:r>
              <a:rPr lang="cs-CZ" dirty="0" err="1"/>
              <a:t>Code</a:t>
            </a:r>
            <a:r>
              <a:rPr lang="cs-CZ" dirty="0"/>
              <a:t>)</a:t>
            </a:r>
            <a:endParaRPr lang="en-US" dirty="0"/>
          </a:p>
          <a:p>
            <a:pPr lvl="2"/>
            <a:r>
              <a:rPr lang="cs-CZ" dirty="0"/>
              <a:t>W</a:t>
            </a:r>
            <a:r>
              <a:rPr lang="en-US" dirty="0" err="1"/>
              <a:t>orks</a:t>
            </a:r>
            <a:r>
              <a:rPr lang="en-US" dirty="0"/>
              <a:t> both offline and online</a:t>
            </a:r>
          </a:p>
          <a:p>
            <a:pPr lvl="2"/>
            <a:r>
              <a:rPr lang="en-US" dirty="0"/>
              <a:t>Allows to build, train, evaluate and export ML models</a:t>
            </a:r>
          </a:p>
          <a:p>
            <a:pPr lvl="2"/>
            <a:r>
              <a:rPr lang="en-US" dirty="0"/>
              <a:t>High-level API (Model Builder, </a:t>
            </a:r>
            <a:r>
              <a:rPr lang="en-US" dirty="0" err="1"/>
              <a:t>AutoML</a:t>
            </a:r>
            <a:r>
              <a:rPr lang="en-US" dirty="0"/>
              <a:t>)</a:t>
            </a:r>
          </a:p>
        </p:txBody>
      </p:sp>
    </p:spTree>
    <p:extLst>
      <p:ext uri="{BB962C8B-B14F-4D97-AF65-F5344CB8AC3E}">
        <p14:creationId xmlns:p14="http://schemas.microsoft.com/office/powerpoint/2010/main" val="3881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AIVA">
  <a:themeElements>
    <a:clrScheme name="Ysoft SAFEQ">
      <a:dk1>
        <a:srgbClr val="000000"/>
      </a:dk1>
      <a:lt1>
        <a:srgbClr val="FFFFFF"/>
      </a:lt1>
      <a:dk2>
        <a:srgbClr val="7F7F7F"/>
      </a:dk2>
      <a:lt2>
        <a:srgbClr val="10206B"/>
      </a:lt2>
      <a:accent1>
        <a:srgbClr val="FF6600"/>
      </a:accent1>
      <a:accent2>
        <a:srgbClr val="00A3E0"/>
      </a:accent2>
      <a:accent3>
        <a:srgbClr val="00A89B"/>
      </a:accent3>
      <a:accent4>
        <a:srgbClr val="C1A01E"/>
      </a:accent4>
      <a:accent5>
        <a:srgbClr val="8031A7"/>
      </a:accent5>
      <a:accent6>
        <a:srgbClr val="E4002B"/>
      </a:accent6>
      <a:hlink>
        <a:srgbClr val="E5006D"/>
      </a:hlink>
      <a:folHlink>
        <a:srgbClr val="E5006D"/>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oft AIVA Template (no animations).potx" id="{9DF69A13-73F3-C549-BE82-28C3CD006210}" vid="{EA67E824-2C6D-5340-9058-86E407E01887}"/>
    </a:ext>
  </a:extLst>
</a:theme>
</file>

<file path=ppt/theme/theme2.xml><?xml version="1.0" encoding="utf-8"?>
<a:theme xmlns:a="http://schemas.openxmlformats.org/drawingml/2006/main" name="2_Content - confidential">
  <a:themeElements>
    <a:clrScheme name="AIVA Theme Colors">
      <a:dk1>
        <a:srgbClr val="000000"/>
      </a:dk1>
      <a:lt1>
        <a:srgbClr val="FFFFFF"/>
      </a:lt1>
      <a:dk2>
        <a:srgbClr val="7F7F7F"/>
      </a:dk2>
      <a:lt2>
        <a:srgbClr val="2A7541"/>
      </a:lt2>
      <a:accent1>
        <a:srgbClr val="7F7F7F"/>
      </a:accent1>
      <a:accent2>
        <a:srgbClr val="00A3E0"/>
      </a:accent2>
      <a:accent3>
        <a:srgbClr val="00A89B"/>
      </a:accent3>
      <a:accent4>
        <a:srgbClr val="68AC81"/>
      </a:accent4>
      <a:accent5>
        <a:srgbClr val="8031A7"/>
      </a:accent5>
      <a:accent6>
        <a:srgbClr val="E4002B"/>
      </a:accent6>
      <a:hlink>
        <a:srgbClr val="68AC81"/>
      </a:hlink>
      <a:folHlink>
        <a:srgbClr val="68AC81"/>
      </a:folHlink>
    </a:clrScheme>
    <a:fontScheme name="Y Soft">
      <a:majorFont>
        <a:latin typeface="Y Sof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Soft AIVA Template (no animations).potx" id="{9DF69A13-73F3-C549-BE82-28C3CD006210}" vid="{10A141B3-3CC9-6D46-9975-DC7194F0458D}"/>
    </a:ext>
  </a:extLst>
</a:theme>
</file>

<file path=ppt/theme/theme3.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2ec3a8e-bfb4-4b31-b24f-248deba0313b">
      <Terms xmlns="http://schemas.microsoft.com/office/infopath/2007/PartnerControls"/>
    </lcf76f155ced4ddcb4097134ff3c332f>
    <TaxCatchAll xmlns="79dc4526-f0e8-4ada-919f-e707934a3a66" xsi:nil="true"/>
    <MediaLengthInSeconds xmlns="42ec3a8e-bfb4-4b31-b24f-248deba0313b" xsi:nil="true"/>
    <SharedWithUsers xmlns="79dc4526-f0e8-4ada-919f-e707934a3a66">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B42978B3305264783F845929DEB0F51" ma:contentTypeVersion="16" ma:contentTypeDescription="Vytvoří nový dokument" ma:contentTypeScope="" ma:versionID="ec0e6bc7f74f2f5b9ff57e4c0b83884b">
  <xsd:schema xmlns:xsd="http://www.w3.org/2001/XMLSchema" xmlns:xs="http://www.w3.org/2001/XMLSchema" xmlns:p="http://schemas.microsoft.com/office/2006/metadata/properties" xmlns:ns2="42ec3a8e-bfb4-4b31-b24f-248deba0313b" xmlns:ns3="79dc4526-f0e8-4ada-919f-e707934a3a66" targetNamespace="http://schemas.microsoft.com/office/2006/metadata/properties" ma:root="true" ma:fieldsID="d85590252f2e9ba73aed2c7103c886bf" ns2:_="" ns3:_="">
    <xsd:import namespace="42ec3a8e-bfb4-4b31-b24f-248deba0313b"/>
    <xsd:import namespace="79dc4526-f0e8-4ada-919f-e707934a3a6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ServiceOCR"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ec3a8e-bfb4-4b31-b24f-248deba031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Značky obrázků" ma:readOnly="false" ma:fieldId="{5cf76f15-5ced-4ddc-b409-7134ff3c332f}" ma:taxonomyMulti="true" ma:sspId="0732ee86-5715-4b02-85ca-fbf70d9b36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9dc4526-f0e8-4ada-919f-e707934a3a66" elementFormDefault="qualified">
    <xsd:import namespace="http://schemas.microsoft.com/office/2006/documentManagement/types"/>
    <xsd:import namespace="http://schemas.microsoft.com/office/infopath/2007/PartnerControls"/>
    <xsd:element name="SharedWithUsers" ma:index="16" nillable="true" ma:displayName="Sdílí se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dílené s podrobnostmi" ma:internalName="SharedWithDetails" ma:readOnly="true">
      <xsd:simpleType>
        <xsd:restriction base="dms:Note">
          <xsd:maxLength value="255"/>
        </xsd:restriction>
      </xsd:simpleType>
    </xsd:element>
    <xsd:element name="TaxCatchAll" ma:index="23" nillable="true" ma:displayName="Taxonomy Catch All Column" ma:hidden="true" ma:list="{33b1e4e9-c479-446b-9008-21f7e441287e}" ma:internalName="TaxCatchAll" ma:showField="CatchAllData" ma:web="79dc4526-f0e8-4ada-919f-e707934a3a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AD8A02-017A-477E-817F-1A59B0A7DDA4}">
  <ds:schemaRefs>
    <ds:schemaRef ds:uri="http://schemas.microsoft.com/sharepoint/v3/contenttype/forms"/>
  </ds:schemaRefs>
</ds:datastoreItem>
</file>

<file path=customXml/itemProps2.xml><?xml version="1.0" encoding="utf-8"?>
<ds:datastoreItem xmlns:ds="http://schemas.openxmlformats.org/officeDocument/2006/customXml" ds:itemID="{918BBFE5-08CE-4FB5-A2FE-CDCA321CA841}">
  <ds:schemaRefs>
    <ds:schemaRef ds:uri="http://schemas.microsoft.com/office/infopath/2007/PartnerControls"/>
    <ds:schemaRef ds:uri="http://schemas.microsoft.com/office/2006/documentManagement/types"/>
    <ds:schemaRef ds:uri="http://purl.org/dc/terms/"/>
    <ds:schemaRef ds:uri="42ec3a8e-bfb4-4b31-b24f-248deba0313b"/>
    <ds:schemaRef ds:uri="http://schemas.openxmlformats.org/package/2006/metadata/core-properties"/>
    <ds:schemaRef ds:uri="79dc4526-f0e8-4ada-919f-e707934a3a66"/>
    <ds:schemaRef ds:uri="http://purl.org/dc/dcmitype/"/>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543B5BCA-9CEF-4A24-8A93-D13696DDD9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ec3a8e-bfb4-4b31-b24f-248deba0313b"/>
    <ds:schemaRef ds:uri="79dc4526-f0e8-4ada-919f-e707934a3a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YSoft AIVA Template (no animations)</Template>
  <TotalTime>23</TotalTime>
  <Words>195</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Y Soft</vt:lpstr>
      <vt:lpstr>-apple-system</vt:lpstr>
      <vt:lpstr>Calibri</vt:lpstr>
      <vt:lpstr>AIVA</vt:lpstr>
      <vt:lpstr>2_Content - confidential</vt:lpstr>
      <vt:lpstr>PowerPoint Presentation</vt:lpstr>
      <vt:lpstr>Schedule</vt:lpstr>
      <vt:lpstr>What is AIVA?</vt:lpstr>
      <vt:lpstr>PowerPoint Presentation</vt:lpstr>
      <vt:lpstr>WHERE DO WE USE AI?</vt:lpstr>
      <vt:lpstr>WHERE DO WE USE AI?</vt:lpstr>
      <vt:lpstr>WHERE DO WE USE AI?</vt:lpstr>
      <vt:lpstr>PowerPoint Presentation</vt:lpstr>
      <vt:lpstr>WHAt tool do we use?</vt:lpstr>
      <vt:lpstr>Let’s get to work!</vt:lpstr>
      <vt:lpstr>Setup </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Krajíček Ondřej</dc:creator>
  <cp:lastModifiedBy>Novotný Václav</cp:lastModifiedBy>
  <cp:revision>67</cp:revision>
  <dcterms:created xsi:type="dcterms:W3CDTF">2022-06-02T14:31:19Z</dcterms:created>
  <dcterms:modified xsi:type="dcterms:W3CDTF">2022-10-21T13:15:01Z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0x0101004B42978B3305264783F845929DEB0F51</vt:lpwstr>
  </property>
  <property fmtid="{D5CDD505-2E9C-101B-9397-08002B2CF9AE}" pid="3" name="MediaServiceImageTags">
    <vt:lpwstr/>
  </property>
  <property fmtid="{D5CDD505-2E9C-101B-9397-08002B2CF9AE}" pid="4" name="Order">
    <vt:lpwstr>9081400.00000000</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ies>
</file>